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75F15-BFA8-F84F-B26B-A39FAB4FFED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96256-1995-1040-BA9C-BCBAB6BB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2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6256-1995-1040-BA9C-BCBAB6BB19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Arial"/>
                <a:cs typeface="Arial"/>
              </a:rPr>
              <a:t>Kā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atraisīt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konflikta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mezglu</a:t>
            </a:r>
            <a:r>
              <a:rPr lang="en-US" b="1" dirty="0" smtClean="0">
                <a:latin typeface="Arial"/>
                <a:cs typeface="Arial"/>
              </a:rPr>
              <a:t>?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25" y="1625600"/>
            <a:ext cx="34925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attīstības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ceļš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/>
              <a:t>1.   </a:t>
            </a:r>
            <a:r>
              <a:rPr lang="en-US" b="1" dirty="0" err="1"/>
              <a:t>iekšējais</a:t>
            </a:r>
            <a:r>
              <a:rPr lang="en-US" b="1" dirty="0"/>
              <a:t> </a:t>
            </a:r>
            <a:r>
              <a:rPr lang="en-US" b="1" dirty="0" err="1"/>
              <a:t>diskomforts</a:t>
            </a:r>
            <a:r>
              <a:rPr lang="en-US" b="1" dirty="0"/>
              <a:t> – </a:t>
            </a:r>
            <a:r>
              <a:rPr lang="en-US" b="1" dirty="0" err="1"/>
              <a:t>iekšēja</a:t>
            </a:r>
            <a:r>
              <a:rPr lang="en-US" b="1" dirty="0"/>
              <a:t> </a:t>
            </a:r>
            <a:r>
              <a:rPr lang="en-US" b="1" dirty="0" err="1"/>
              <a:t>sajūta</a:t>
            </a:r>
            <a:r>
              <a:rPr lang="en-US" b="1" dirty="0"/>
              <a:t>;</a:t>
            </a:r>
          </a:p>
          <a:p>
            <a:pPr algn="l"/>
            <a:r>
              <a:rPr lang="en-US" b="1" dirty="0"/>
              <a:t>2. incidents – </a:t>
            </a:r>
            <a:r>
              <a:rPr lang="en-US" b="1" dirty="0" err="1"/>
              <a:t>attiecībās</a:t>
            </a:r>
            <a:r>
              <a:rPr lang="en-US" b="1" dirty="0"/>
              <a:t> </a:t>
            </a:r>
            <a:r>
              <a:rPr lang="en-US" b="1" dirty="0" err="1"/>
              <a:t>rodas</a:t>
            </a:r>
            <a:r>
              <a:rPr lang="en-US" b="1" dirty="0"/>
              <a:t> </a:t>
            </a:r>
            <a:r>
              <a:rPr lang="en-US" b="1" dirty="0" err="1"/>
              <a:t>aizvien</a:t>
            </a:r>
            <a:r>
              <a:rPr lang="en-US" b="1" dirty="0"/>
              <a:t> </a:t>
            </a:r>
            <a:r>
              <a:rPr lang="en-US" b="1" dirty="0" err="1"/>
              <a:t>vairāk</a:t>
            </a:r>
            <a:r>
              <a:rPr lang="en-US" b="1" dirty="0"/>
              <a:t> </a:t>
            </a:r>
            <a:r>
              <a:rPr lang="en-US" b="1" dirty="0" err="1"/>
              <a:t>sīkumainas</a:t>
            </a:r>
            <a:r>
              <a:rPr lang="en-US" b="1" dirty="0"/>
              <a:t> </a:t>
            </a:r>
            <a:r>
              <a:rPr lang="en-US" b="1" dirty="0" err="1"/>
              <a:t>situācijas</a:t>
            </a:r>
            <a:r>
              <a:rPr lang="en-US" b="1" dirty="0"/>
              <a:t>, </a:t>
            </a:r>
            <a:r>
              <a:rPr lang="en-US" b="1" dirty="0" err="1"/>
              <a:t>kuras</a:t>
            </a:r>
            <a:r>
              <a:rPr lang="en-US" b="1" dirty="0"/>
              <a:t> </a:t>
            </a:r>
            <a:r>
              <a:rPr lang="en-US" b="1" dirty="0" err="1"/>
              <a:t>sāk</a:t>
            </a:r>
            <a:r>
              <a:rPr lang="en-US" b="1" dirty="0"/>
              <a:t> </a:t>
            </a:r>
            <a:r>
              <a:rPr lang="en-US" b="1" dirty="0" err="1"/>
              <a:t>kaitināt</a:t>
            </a:r>
            <a:r>
              <a:rPr lang="en-US" b="1" dirty="0"/>
              <a:t>;</a:t>
            </a:r>
          </a:p>
          <a:p>
            <a:pPr algn="l"/>
            <a:r>
              <a:rPr lang="en-US" b="1" dirty="0"/>
              <a:t>3.  </a:t>
            </a:r>
            <a:r>
              <a:rPr lang="en-US" b="1" dirty="0" err="1"/>
              <a:t>pārpratumu</a:t>
            </a:r>
            <a:r>
              <a:rPr lang="en-US" b="1" dirty="0"/>
              <a:t> </a:t>
            </a:r>
            <a:r>
              <a:rPr lang="en-US" b="1" dirty="0" err="1"/>
              <a:t>stadija</a:t>
            </a:r>
            <a:r>
              <a:rPr lang="en-US" b="1" dirty="0"/>
              <a:t> – </a:t>
            </a:r>
            <a:r>
              <a:rPr lang="en-US" b="1" dirty="0" err="1"/>
              <a:t>netiek</a:t>
            </a:r>
            <a:r>
              <a:rPr lang="en-US" b="1" dirty="0"/>
              <a:t> </a:t>
            </a:r>
            <a:r>
              <a:rPr lang="en-US" b="1" dirty="0" err="1"/>
              <a:t>skaidri</a:t>
            </a:r>
            <a:r>
              <a:rPr lang="en-US" b="1" dirty="0"/>
              <a:t> </a:t>
            </a:r>
            <a:r>
              <a:rPr lang="en-US" b="1" dirty="0" err="1"/>
              <a:t>paustas</a:t>
            </a:r>
            <a:r>
              <a:rPr lang="en-US" b="1" dirty="0"/>
              <a:t> </a:t>
            </a:r>
            <a:r>
              <a:rPr lang="en-US" b="1" dirty="0" err="1"/>
              <a:t>domas</a:t>
            </a:r>
            <a:r>
              <a:rPr lang="en-US" b="1" dirty="0"/>
              <a:t>;</a:t>
            </a:r>
          </a:p>
          <a:p>
            <a:pPr algn="l"/>
            <a:r>
              <a:rPr lang="en-US" b="1" dirty="0"/>
              <a:t>-  </a:t>
            </a:r>
            <a:r>
              <a:rPr lang="en-US" b="1" dirty="0" err="1"/>
              <a:t>jau</a:t>
            </a:r>
            <a:r>
              <a:rPr lang="en-US" b="1" dirty="0"/>
              <a:t> </a:t>
            </a:r>
            <a:r>
              <a:rPr lang="en-US" b="1" dirty="0" err="1"/>
              <a:t>acīmredzami</a:t>
            </a:r>
            <a:r>
              <a:rPr lang="en-US" b="1" dirty="0"/>
              <a:t> </a:t>
            </a:r>
            <a:r>
              <a:rPr lang="en-US" b="1" dirty="0" err="1"/>
              <a:t>izveidojies</a:t>
            </a:r>
            <a:r>
              <a:rPr lang="en-US" b="1" dirty="0"/>
              <a:t> </a:t>
            </a:r>
            <a:r>
              <a:rPr lang="en-US" b="1" dirty="0" err="1"/>
              <a:t>konflikts</a:t>
            </a:r>
            <a:r>
              <a:rPr lang="en-US" b="1" dirty="0"/>
              <a:t>;</a:t>
            </a:r>
          </a:p>
          <a:p>
            <a:pPr algn="l"/>
            <a:r>
              <a:rPr lang="en-US" b="1" dirty="0"/>
              <a:t>-  </a:t>
            </a:r>
            <a:r>
              <a:rPr lang="en-US" b="1" dirty="0" err="1"/>
              <a:t>situāciju</a:t>
            </a:r>
            <a:r>
              <a:rPr lang="en-US" b="1" dirty="0"/>
              <a:t> 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b="1" dirty="0" err="1"/>
              <a:t>mainīt</a:t>
            </a:r>
            <a:r>
              <a:rPr lang="en-US" b="1" dirty="0"/>
              <a:t>, </a:t>
            </a:r>
            <a:r>
              <a:rPr lang="en-US" b="1" dirty="0" err="1"/>
              <a:t>ja</a:t>
            </a:r>
            <a:r>
              <a:rPr lang="en-US" b="1" dirty="0"/>
              <a:t> </a:t>
            </a:r>
            <a:r>
              <a:rPr lang="en-US" b="1" dirty="0" err="1"/>
              <a:t>savstarpēji</a:t>
            </a:r>
            <a:r>
              <a:rPr lang="en-US" b="1" dirty="0"/>
              <a:t> </a:t>
            </a:r>
            <a:r>
              <a:rPr lang="en-US" b="1" dirty="0" err="1"/>
              <a:t>izrunāšanās</a:t>
            </a:r>
            <a:r>
              <a:rPr lang="en-US" b="1" dirty="0"/>
              <a:t> </a:t>
            </a:r>
            <a:r>
              <a:rPr lang="en-US" b="1" dirty="0" err="1"/>
              <a:t>palīdzību</a:t>
            </a:r>
            <a:r>
              <a:rPr lang="en-US" b="1" dirty="0"/>
              <a:t>.</a:t>
            </a:r>
          </a:p>
          <a:p>
            <a:pPr algn="l"/>
            <a:r>
              <a:rPr lang="en-US" b="1" dirty="0"/>
              <a:t>4.  </a:t>
            </a:r>
            <a:r>
              <a:rPr lang="en-US" b="1" dirty="0" err="1"/>
              <a:t>saspridzinājums</a:t>
            </a:r>
            <a:r>
              <a:rPr lang="en-US" b="1" dirty="0"/>
              <a:t> </a:t>
            </a:r>
          </a:p>
          <a:p>
            <a:pPr algn="l"/>
            <a:r>
              <a:rPr lang="en-US" b="1" dirty="0"/>
              <a:t>5. </a:t>
            </a:r>
            <a:r>
              <a:rPr lang="en-US" b="1" dirty="0" err="1"/>
              <a:t>krīze</a:t>
            </a:r>
            <a:r>
              <a:rPr lang="en-US" b="1" dirty="0"/>
              <a:t> – </a:t>
            </a:r>
            <a:r>
              <a:rPr lang="en-US" b="1" dirty="0" err="1"/>
              <a:t>konflikts</a:t>
            </a:r>
            <a:r>
              <a:rPr lang="en-US" b="1" dirty="0"/>
              <a:t> </a:t>
            </a:r>
            <a:r>
              <a:rPr lang="en-US" b="1" dirty="0" err="1"/>
              <a:t>nav</a:t>
            </a:r>
            <a:r>
              <a:rPr lang="en-US" b="1" dirty="0"/>
              <a:t> </a:t>
            </a:r>
            <a:r>
              <a:rPr lang="en-US" b="1" dirty="0" err="1"/>
              <a:t>atrisināts</a:t>
            </a:r>
            <a:r>
              <a:rPr lang="en-US" b="1" dirty="0"/>
              <a:t>, </a:t>
            </a:r>
            <a:r>
              <a:rPr lang="en-US" b="1" dirty="0" err="1"/>
              <a:t>emocijas</a:t>
            </a:r>
            <a:r>
              <a:rPr lang="en-US" b="1" dirty="0"/>
              <a:t> </a:t>
            </a:r>
            <a:r>
              <a:rPr lang="en-US" b="1" dirty="0" err="1"/>
              <a:t>netiek</a:t>
            </a:r>
            <a:r>
              <a:rPr lang="en-US" b="1" dirty="0"/>
              <a:t> </a:t>
            </a:r>
            <a:r>
              <a:rPr lang="en-US" b="1" dirty="0" err="1"/>
              <a:t>kontrolētas</a:t>
            </a:r>
            <a:r>
              <a:rPr lang="en-US" b="1" dirty="0"/>
              <a:t>, </a:t>
            </a:r>
            <a:r>
              <a:rPr lang="en-US" b="1" dirty="0" err="1"/>
              <a:t>cilvēki</a:t>
            </a:r>
            <a:r>
              <a:rPr lang="en-US" b="1" dirty="0"/>
              <a:t> </a:t>
            </a:r>
            <a:r>
              <a:rPr lang="en-US" b="1" dirty="0" err="1"/>
              <a:t>šķirās</a:t>
            </a:r>
            <a:r>
              <a:rPr lang="en-US" b="1" dirty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Populārākie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risināšanas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veidi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b="1" dirty="0" err="1" smtClean="0"/>
              <a:t>Piekāpšanās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Aiziešana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Uzvara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Kompromiss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Atklājums</a:t>
            </a:r>
            <a:endParaRPr lang="en-US" b="1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Populārākie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risināšanas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veidi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92500"/>
          </a:bodyPr>
          <a:lstStyle/>
          <a:p>
            <a:pPr algn="l"/>
            <a:r>
              <a:rPr lang="en-US" b="1" dirty="0" err="1"/>
              <a:t>Ir</a:t>
            </a:r>
            <a:r>
              <a:rPr lang="en-US" b="1" dirty="0"/>
              <a:t> 4 </a:t>
            </a:r>
            <a:r>
              <a:rPr lang="en-US" b="1" dirty="0" err="1"/>
              <a:t>spēki</a:t>
            </a:r>
            <a:r>
              <a:rPr lang="en-US" b="1" dirty="0"/>
              <a:t>,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stimulē</a:t>
            </a:r>
            <a:r>
              <a:rPr lang="en-US" b="1" dirty="0"/>
              <a:t> </a:t>
            </a:r>
            <a:r>
              <a:rPr lang="en-US" b="1" dirty="0" err="1"/>
              <a:t>cilvēkus</a:t>
            </a:r>
            <a:r>
              <a:rPr lang="en-US" b="1" dirty="0"/>
              <a:t> </a:t>
            </a:r>
            <a:r>
              <a:rPr lang="en-US" b="1" dirty="0" err="1"/>
              <a:t>risināt</a:t>
            </a:r>
            <a:r>
              <a:rPr lang="en-US" b="1" dirty="0"/>
              <a:t> </a:t>
            </a:r>
            <a:r>
              <a:rPr lang="en-US" b="1" dirty="0" err="1"/>
              <a:t>konfliktus</a:t>
            </a:r>
            <a:r>
              <a:rPr lang="en-US" b="1" dirty="0"/>
              <a:t>:</a:t>
            </a:r>
            <a:endParaRPr lang="en-US" dirty="0"/>
          </a:p>
          <a:p>
            <a:pPr algn="l"/>
            <a:r>
              <a:rPr lang="en-US" dirty="0"/>
              <a:t>a)  </a:t>
            </a:r>
            <a:r>
              <a:rPr lang="en-US" dirty="0" err="1"/>
              <a:t>iestājas</a:t>
            </a:r>
            <a:r>
              <a:rPr lang="en-US" dirty="0"/>
              <a:t> </a:t>
            </a:r>
            <a:r>
              <a:rPr lang="en-US" dirty="0" err="1"/>
              <a:t>nogurums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b)  </a:t>
            </a:r>
            <a:r>
              <a:rPr lang="en-US" dirty="0" err="1"/>
              <a:t>vēlēšanās</a:t>
            </a:r>
            <a:r>
              <a:rPr lang="en-US" dirty="0"/>
              <a:t> </a:t>
            </a:r>
            <a:r>
              <a:rPr lang="en-US" dirty="0" err="1"/>
              <a:t>pēc</a:t>
            </a:r>
            <a:r>
              <a:rPr lang="en-US" dirty="0"/>
              <a:t> </a:t>
            </a:r>
            <a:r>
              <a:rPr lang="en-US" dirty="0" err="1"/>
              <a:t>miera</a:t>
            </a:r>
            <a:r>
              <a:rPr lang="en-US" dirty="0"/>
              <a:t>, </a:t>
            </a:r>
            <a:r>
              <a:rPr lang="en-US" dirty="0" err="1"/>
              <a:t>harmoniskām</a:t>
            </a:r>
            <a:r>
              <a:rPr lang="en-US" dirty="0"/>
              <a:t> </a:t>
            </a:r>
            <a:r>
              <a:rPr lang="en-US" dirty="0" err="1"/>
              <a:t>attiecībām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c) </a:t>
            </a:r>
            <a:r>
              <a:rPr lang="en-US" dirty="0" err="1"/>
              <a:t>katarse</a:t>
            </a:r>
            <a:r>
              <a:rPr lang="en-US" dirty="0"/>
              <a:t> – </a:t>
            </a:r>
            <a:r>
              <a:rPr lang="en-US" dirty="0" err="1"/>
              <a:t>caur</a:t>
            </a:r>
            <a:r>
              <a:rPr lang="en-US" dirty="0"/>
              <a:t> </a:t>
            </a:r>
            <a:r>
              <a:rPr lang="en-US" dirty="0" err="1"/>
              <a:t>konflikta</a:t>
            </a:r>
            <a:r>
              <a:rPr lang="en-US" dirty="0"/>
              <a:t> </a:t>
            </a:r>
            <a:r>
              <a:rPr lang="en-US" dirty="0" err="1"/>
              <a:t>risināšanu</a:t>
            </a:r>
            <a:r>
              <a:rPr lang="en-US" dirty="0"/>
              <a:t> </a:t>
            </a:r>
            <a:r>
              <a:rPr lang="en-US" dirty="0" err="1"/>
              <a:t>cilvēks</a:t>
            </a:r>
            <a:r>
              <a:rPr lang="en-US" dirty="0"/>
              <a:t> </a:t>
            </a:r>
            <a:r>
              <a:rPr lang="en-US" dirty="0" err="1"/>
              <a:t>atbrīvojas</a:t>
            </a:r>
            <a:r>
              <a:rPr lang="en-US" dirty="0"/>
              <a:t> no </a:t>
            </a:r>
            <a:r>
              <a:rPr lang="en-US" dirty="0" err="1"/>
              <a:t>spriedzes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d) 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viena</a:t>
            </a:r>
            <a:r>
              <a:rPr lang="en-US" dirty="0"/>
              <a:t> no </a:t>
            </a:r>
            <a:r>
              <a:rPr lang="en-US" dirty="0" err="1"/>
              <a:t>pusēm</a:t>
            </a:r>
            <a:r>
              <a:rPr lang="en-US" dirty="0"/>
              <a:t> </a:t>
            </a:r>
            <a:r>
              <a:rPr lang="en-US" dirty="0" err="1"/>
              <a:t>atklāti</a:t>
            </a:r>
            <a:r>
              <a:rPr lang="en-US" dirty="0"/>
              <a:t> </a:t>
            </a:r>
            <a:r>
              <a:rPr lang="en-US" dirty="0" err="1"/>
              <a:t>demonstrē</a:t>
            </a:r>
            <a:r>
              <a:rPr lang="en-US" dirty="0"/>
              <a:t> </a:t>
            </a:r>
            <a:r>
              <a:rPr lang="en-US" dirty="0" err="1"/>
              <a:t>nožēlu</a:t>
            </a:r>
            <a:r>
              <a:rPr lang="en-US" dirty="0"/>
              <a:t> par </a:t>
            </a:r>
            <a:r>
              <a:rPr lang="en-US" dirty="0" err="1"/>
              <a:t>notikušo</a:t>
            </a:r>
            <a:r>
              <a:rPr lang="en-US" dirty="0"/>
              <a:t> </a:t>
            </a:r>
            <a:r>
              <a:rPr lang="en-US" dirty="0" err="1"/>
              <a:t>konfliktu</a:t>
            </a:r>
            <a:r>
              <a:rPr lang="en-US" dirty="0"/>
              <a:t> un </a:t>
            </a:r>
            <a:r>
              <a:rPr lang="en-US" dirty="0" err="1"/>
              <a:t>vēlas</a:t>
            </a:r>
            <a:r>
              <a:rPr lang="en-US" dirty="0"/>
              <a:t> to </a:t>
            </a:r>
            <a:r>
              <a:rPr lang="en-US" dirty="0" err="1"/>
              <a:t>atrisināt</a:t>
            </a:r>
            <a:r>
              <a:rPr lang="en-US" dirty="0"/>
              <a:t>, tad </a:t>
            </a:r>
            <a:r>
              <a:rPr lang="en-US" dirty="0" err="1"/>
              <a:t>arī</a:t>
            </a:r>
            <a:r>
              <a:rPr lang="en-US" dirty="0"/>
              <a:t> </a:t>
            </a:r>
            <a:r>
              <a:rPr lang="en-US" dirty="0" err="1"/>
              <a:t>otrai</a:t>
            </a:r>
            <a:r>
              <a:rPr lang="en-US" dirty="0"/>
              <a:t> </a:t>
            </a:r>
            <a:r>
              <a:rPr lang="en-US" dirty="0" err="1"/>
              <a:t>puses</a:t>
            </a:r>
            <a:r>
              <a:rPr lang="en-US" dirty="0"/>
              <a:t> </a:t>
            </a:r>
            <a:r>
              <a:rPr lang="en-US" dirty="0" err="1"/>
              <a:t>rodas</a:t>
            </a:r>
            <a:r>
              <a:rPr lang="en-US" dirty="0"/>
              <a:t> </a:t>
            </a:r>
            <a:r>
              <a:rPr lang="en-US" dirty="0" err="1"/>
              <a:t>šāda</a:t>
            </a:r>
            <a:r>
              <a:rPr lang="en-US" dirty="0"/>
              <a:t> </a:t>
            </a:r>
            <a:r>
              <a:rPr lang="en-US" dirty="0" err="1"/>
              <a:t>vēlēšanās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en-US" b="1" dirty="0" err="1" smtClean="0"/>
              <a:t>Iepazīsti</a:t>
            </a:r>
            <a:r>
              <a:rPr lang="en-US" b="1" dirty="0" smtClean="0"/>
              <a:t> </a:t>
            </a:r>
            <a:r>
              <a:rPr lang="en-US" b="1" dirty="0" err="1" smtClean="0"/>
              <a:t>sevi</a:t>
            </a:r>
            <a:endParaRPr lang="en-US" b="1" dirty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iegūsti</a:t>
            </a:r>
            <a:r>
              <a:rPr lang="en-US" b="1" dirty="0" smtClean="0"/>
              <a:t> </a:t>
            </a:r>
            <a:r>
              <a:rPr lang="en-US" b="1" dirty="0" err="1" smtClean="0"/>
              <a:t>informāciju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neesi</a:t>
            </a:r>
            <a:r>
              <a:rPr lang="en-US" b="1" dirty="0" smtClean="0"/>
              <a:t> </a:t>
            </a:r>
            <a:r>
              <a:rPr lang="en-US" b="1" dirty="0" err="1"/>
              <a:t>pārsteidzīgs</a:t>
            </a:r>
            <a:r>
              <a:rPr lang="en-US" b="1" dirty="0"/>
              <a:t>, </a:t>
            </a:r>
            <a:r>
              <a:rPr lang="en-US" b="1" dirty="0" err="1"/>
              <a:t>lai</a:t>
            </a:r>
            <a:r>
              <a:rPr lang="en-US" b="1" dirty="0"/>
              <a:t> </a:t>
            </a:r>
            <a:r>
              <a:rPr lang="en-US" b="1" dirty="0" err="1"/>
              <a:t>ir</a:t>
            </a:r>
            <a:r>
              <a:rPr lang="en-US" b="1" dirty="0"/>
              <a:t> </a:t>
            </a:r>
            <a:r>
              <a:rPr lang="en-US" b="1" dirty="0" err="1"/>
              <a:t>vairāk</a:t>
            </a:r>
            <a:r>
              <a:rPr lang="en-US" b="1" dirty="0"/>
              <a:t> </a:t>
            </a:r>
            <a:r>
              <a:rPr lang="en-US" b="1" dirty="0" err="1"/>
              <a:t>laika</a:t>
            </a:r>
            <a:r>
              <a:rPr lang="en-US" b="1" dirty="0"/>
              <a:t> </a:t>
            </a:r>
            <a:r>
              <a:rPr lang="en-US" b="1" dirty="0" err="1" smtClean="0"/>
              <a:t>risināšanai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err="1" smtClean="0"/>
              <a:t>novērtē</a:t>
            </a:r>
            <a:r>
              <a:rPr lang="en-US" b="1" dirty="0" smtClean="0"/>
              <a:t> </a:t>
            </a:r>
            <a:r>
              <a:rPr lang="en-US" b="1" dirty="0" err="1"/>
              <a:t>konfliktā</a:t>
            </a:r>
            <a:r>
              <a:rPr lang="en-US" b="1" dirty="0"/>
              <a:t> </a:t>
            </a:r>
            <a:r>
              <a:rPr lang="en-US" b="1" dirty="0" err="1"/>
              <a:t>iesaistītos</a:t>
            </a:r>
            <a:r>
              <a:rPr lang="en-US" b="1" dirty="0"/>
              <a:t> </a:t>
            </a:r>
            <a:r>
              <a:rPr lang="en-US" b="1" dirty="0" err="1"/>
              <a:t>cilvēkus</a:t>
            </a:r>
            <a:r>
              <a:rPr lang="en-US" b="1" dirty="0"/>
              <a:t>: </a:t>
            </a:r>
            <a:r>
              <a:rPr lang="en-US" b="1" dirty="0" err="1"/>
              <a:t>kāds</a:t>
            </a:r>
            <a:r>
              <a:rPr lang="en-US" b="1" dirty="0"/>
              <a:t> </a:t>
            </a:r>
            <a:r>
              <a:rPr lang="en-US" b="1" dirty="0" err="1"/>
              <a:t>ir</a:t>
            </a:r>
            <a:r>
              <a:rPr lang="en-US" b="1" dirty="0"/>
              <a:t> </a:t>
            </a:r>
            <a:r>
              <a:rPr lang="en-US" b="1" dirty="0" err="1"/>
              <a:t>viņu</a:t>
            </a:r>
            <a:r>
              <a:rPr lang="en-US" b="1" dirty="0"/>
              <a:t> </a:t>
            </a:r>
            <a:r>
              <a:rPr lang="en-US" b="1" dirty="0" err="1"/>
              <a:t>briedums</a:t>
            </a:r>
            <a:r>
              <a:rPr lang="en-US" b="1" dirty="0"/>
              <a:t>? </a:t>
            </a:r>
            <a:r>
              <a:rPr lang="en-US" b="1" dirty="0" err="1"/>
              <a:t>Vai</a:t>
            </a:r>
            <a:r>
              <a:rPr lang="en-US" b="1" dirty="0"/>
              <a:t> </a:t>
            </a:r>
            <a:r>
              <a:rPr lang="en-US" b="1" dirty="0" err="1"/>
              <a:t>viņi</a:t>
            </a:r>
            <a:r>
              <a:rPr lang="en-US" b="1" dirty="0"/>
              <a:t> </a:t>
            </a:r>
            <a:r>
              <a:rPr lang="en-US" b="1" dirty="0" err="1"/>
              <a:t>ir</a:t>
            </a:r>
            <a:r>
              <a:rPr lang="en-US" b="1" dirty="0"/>
              <a:t> </a:t>
            </a:r>
            <a:r>
              <a:rPr lang="en-US" b="1" dirty="0" err="1"/>
              <a:t>hroniski</a:t>
            </a:r>
            <a:r>
              <a:rPr lang="en-US" b="1" dirty="0"/>
              <a:t> </a:t>
            </a:r>
            <a:r>
              <a:rPr lang="en-US" b="1" dirty="0" err="1"/>
              <a:t>konfliktu</a:t>
            </a:r>
            <a:r>
              <a:rPr lang="en-US" b="1" dirty="0"/>
              <a:t> </a:t>
            </a:r>
            <a:r>
              <a:rPr lang="en-US" b="1" dirty="0" err="1"/>
              <a:t>radītāji</a:t>
            </a:r>
            <a:r>
              <a:rPr lang="en-US" b="1" dirty="0"/>
              <a:t>? </a:t>
            </a:r>
            <a:endParaRPr lang="en-US" b="1" dirty="0" smtClean="0"/>
          </a:p>
          <a:p>
            <a:pPr marL="514350" indent="-514350" algn="l">
              <a:buAutoNum type="arabicPeriod"/>
            </a:pPr>
            <a:r>
              <a:rPr lang="en-US" b="1" dirty="0" smtClean="0"/>
              <a:t> </a:t>
            </a:r>
            <a:r>
              <a:rPr lang="en-US" b="1" dirty="0" err="1"/>
              <a:t>Kāda</a:t>
            </a:r>
            <a:r>
              <a:rPr lang="en-US" b="1" dirty="0"/>
              <a:t> </a:t>
            </a:r>
            <a:r>
              <a:rPr lang="en-US" b="1" dirty="0" err="1"/>
              <a:t>ir</a:t>
            </a:r>
            <a:r>
              <a:rPr lang="en-US" b="1" dirty="0"/>
              <a:t> </a:t>
            </a:r>
            <a:r>
              <a:rPr lang="en-US" b="1" dirty="0" err="1"/>
              <a:t>konflikta</a:t>
            </a:r>
            <a:r>
              <a:rPr lang="en-US" b="1" dirty="0"/>
              <a:t> </a:t>
            </a:r>
            <a:r>
              <a:rPr lang="en-US" b="1" dirty="0" err="1"/>
              <a:t>emocionālā</a:t>
            </a:r>
            <a:r>
              <a:rPr lang="en-US" b="1" dirty="0"/>
              <a:t> </a:t>
            </a:r>
            <a:r>
              <a:rPr lang="en-US" b="1" dirty="0" err="1"/>
              <a:t>temperatūra</a:t>
            </a:r>
            <a:r>
              <a:rPr lang="en-US" b="1" dirty="0"/>
              <a:t>?</a:t>
            </a:r>
          </a:p>
          <a:p>
            <a:pPr marL="514350" indent="-514350" algn="l">
              <a:buAutoNum type="arabicPeriod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err="1" smtClean="0"/>
              <a:t>Daži</a:t>
            </a:r>
            <a:r>
              <a:rPr lang="en-US" dirty="0" smtClean="0"/>
              <a:t> </a:t>
            </a:r>
            <a:r>
              <a:rPr lang="en-US" dirty="0" err="1" smtClean="0"/>
              <a:t>ieteikumi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u="sng" dirty="0"/>
              <a:t>1. </a:t>
            </a:r>
            <a:r>
              <a:rPr lang="en-US" u="sng" dirty="0" err="1"/>
              <a:t>Klusēšana</a:t>
            </a:r>
            <a:r>
              <a:rPr lang="en-US" u="sng" dirty="0"/>
              <a:t> </a:t>
            </a:r>
            <a:r>
              <a:rPr lang="en-US" u="sng" dirty="0" err="1"/>
              <a:t>nav</a:t>
            </a:r>
            <a:r>
              <a:rPr lang="en-US" u="sng" dirty="0"/>
              <a:t> </a:t>
            </a:r>
            <a:r>
              <a:rPr lang="en-US" u="sng" dirty="0" err="1"/>
              <a:t>konflikta</a:t>
            </a:r>
            <a:r>
              <a:rPr lang="en-US" u="sng" dirty="0"/>
              <a:t> </a:t>
            </a:r>
            <a:r>
              <a:rPr lang="en-US" u="sng" dirty="0" err="1"/>
              <a:t>atrisinājums</a:t>
            </a:r>
            <a:endParaRPr lang="en-US" dirty="0"/>
          </a:p>
          <a:p>
            <a:pPr algn="l"/>
            <a:r>
              <a:rPr lang="en-US" dirty="0" err="1"/>
              <a:t>Klusēšana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būt</a:t>
            </a:r>
            <a:r>
              <a:rPr lang="en-US" dirty="0"/>
              <a:t> </a:t>
            </a:r>
            <a:r>
              <a:rPr lang="en-US" dirty="0" err="1"/>
              <a:t>rezultāts</a:t>
            </a:r>
            <a:r>
              <a:rPr lang="en-US" dirty="0"/>
              <a:t> no </a:t>
            </a:r>
            <a:r>
              <a:rPr lang="en-US" dirty="0" err="1"/>
              <a:t>sliktas</a:t>
            </a:r>
            <a:r>
              <a:rPr lang="en-US" dirty="0"/>
              <a:t> </a:t>
            </a:r>
            <a:r>
              <a:rPr lang="en-US" dirty="0" err="1"/>
              <a:t>komunikācijas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panākt</a:t>
            </a:r>
            <a:r>
              <a:rPr lang="en-US" dirty="0"/>
              <a:t>,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/>
              <a:t>klusētājs</a:t>
            </a:r>
            <a:r>
              <a:rPr lang="en-US" dirty="0"/>
              <a:t> </a:t>
            </a:r>
            <a:r>
              <a:rPr lang="en-US" dirty="0" err="1"/>
              <a:t>runā</a:t>
            </a:r>
            <a:r>
              <a:rPr lang="en-US" dirty="0"/>
              <a:t>?</a:t>
            </a:r>
          </a:p>
          <a:p>
            <a:pPr algn="l"/>
            <a:r>
              <a:rPr lang="en-US" dirty="0"/>
              <a:t>a)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puse</a:t>
            </a:r>
            <a:r>
              <a:rPr lang="en-US" dirty="0" smtClean="0"/>
              <a:t> </a:t>
            </a:r>
            <a:r>
              <a:rPr lang="en-US" dirty="0" err="1"/>
              <a:t>izvēlas</a:t>
            </a:r>
            <a:r>
              <a:rPr lang="en-US" dirty="0"/>
              <a:t> </a:t>
            </a:r>
            <a:r>
              <a:rPr lang="en-US" dirty="0" err="1"/>
              <a:t>laiku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viņš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viņa</a:t>
            </a:r>
            <a:r>
              <a:rPr lang="en-US" dirty="0"/>
              <a:t> </a:t>
            </a:r>
            <a:r>
              <a:rPr lang="en-US" dirty="0" err="1"/>
              <a:t>grib</a:t>
            </a:r>
            <a:r>
              <a:rPr lang="en-US" dirty="0"/>
              <a:t> </a:t>
            </a:r>
            <a:r>
              <a:rPr lang="en-US" dirty="0" err="1"/>
              <a:t>runāt</a:t>
            </a:r>
            <a:endParaRPr lang="en-US" dirty="0"/>
          </a:p>
          <a:p>
            <a:pPr algn="l"/>
            <a:r>
              <a:rPr lang="en-US" dirty="0"/>
              <a:t>b)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puse</a:t>
            </a:r>
            <a:r>
              <a:rPr lang="en-US" dirty="0" smtClean="0"/>
              <a:t> </a:t>
            </a:r>
            <a:r>
              <a:rPr lang="en-US" dirty="0" err="1"/>
              <a:t>runā</a:t>
            </a:r>
            <a:r>
              <a:rPr lang="en-US" dirty="0"/>
              <a:t>, </a:t>
            </a:r>
            <a:r>
              <a:rPr lang="en-US" dirty="0" err="1"/>
              <a:t>klausies</a:t>
            </a:r>
            <a:r>
              <a:rPr lang="en-US" dirty="0"/>
              <a:t> </a:t>
            </a:r>
            <a:r>
              <a:rPr lang="en-US" dirty="0" err="1"/>
              <a:t>netiesājot</a:t>
            </a:r>
            <a:endParaRPr lang="en-US" dirty="0"/>
          </a:p>
          <a:p>
            <a:pPr algn="l"/>
            <a:r>
              <a:rPr lang="en-US" dirty="0"/>
              <a:t>c) </a:t>
            </a:r>
            <a:r>
              <a:rPr lang="en-US" dirty="0" err="1"/>
              <a:t>tavam</a:t>
            </a:r>
            <a:r>
              <a:rPr lang="en-US" dirty="0"/>
              <a:t> </a:t>
            </a:r>
            <a:r>
              <a:rPr lang="en-US" dirty="0" err="1"/>
              <a:t>partnerim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jājūt</a:t>
            </a:r>
            <a:r>
              <a:rPr lang="en-US" dirty="0"/>
              <a:t>,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viņu</a:t>
            </a:r>
            <a:r>
              <a:rPr lang="en-US" dirty="0"/>
              <a:t> </a:t>
            </a:r>
            <a:r>
              <a:rPr lang="en-US" dirty="0" err="1"/>
              <a:t>klausies</a:t>
            </a:r>
            <a:r>
              <a:rPr lang="en-US" dirty="0"/>
              <a:t> un </a:t>
            </a:r>
            <a:r>
              <a:rPr lang="en-US" dirty="0" err="1"/>
              <a:t>rūpējies</a:t>
            </a:r>
            <a:r>
              <a:rPr lang="en-US" dirty="0"/>
              <a:t> par </a:t>
            </a:r>
            <a:r>
              <a:rPr lang="en-US" dirty="0" err="1"/>
              <a:t>viņu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8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dirty="0" smtClean="0"/>
          </a:p>
          <a:p>
            <a:pPr algn="l"/>
            <a:r>
              <a:rPr lang="en-US" sz="3800" u="sng" dirty="0" smtClean="0"/>
              <a:t>2</a:t>
            </a:r>
            <a:r>
              <a:rPr lang="en-US" sz="3800" u="sng" dirty="0"/>
              <a:t>. </a:t>
            </a:r>
            <a:r>
              <a:rPr lang="en-US" sz="3800" u="sng" dirty="0" err="1"/>
              <a:t>Nelieto</a:t>
            </a:r>
            <a:r>
              <a:rPr lang="en-US" sz="3800" u="sng" dirty="0"/>
              <a:t> </a:t>
            </a:r>
            <a:r>
              <a:rPr lang="en-US" sz="3800" u="sng" dirty="0" err="1"/>
              <a:t>emocionālas</a:t>
            </a:r>
            <a:r>
              <a:rPr lang="en-US" sz="3800" u="sng" dirty="0"/>
              <a:t> </a:t>
            </a:r>
            <a:r>
              <a:rPr lang="en-US" sz="3800" u="sng" dirty="0" err="1"/>
              <a:t>klišejas</a:t>
            </a:r>
            <a:endParaRPr lang="en-US" sz="3800" dirty="0"/>
          </a:p>
          <a:p>
            <a:pPr algn="l"/>
            <a:endParaRPr lang="en-US" sz="3800" dirty="0" smtClean="0"/>
          </a:p>
          <a:p>
            <a:pPr algn="l"/>
            <a:r>
              <a:rPr lang="en-US" sz="3800" dirty="0" smtClean="0"/>
              <a:t>1</a:t>
            </a:r>
            <a:r>
              <a:rPr lang="en-US" sz="3800" dirty="0"/>
              <a:t>) </a:t>
            </a:r>
            <a:r>
              <a:rPr lang="en-US" sz="3800" dirty="0" err="1"/>
              <a:t>Vai</a:t>
            </a:r>
            <a:r>
              <a:rPr lang="en-US" sz="3800" dirty="0"/>
              <a:t> </a:t>
            </a:r>
            <a:r>
              <a:rPr lang="en-US" sz="3800" dirty="0" err="1"/>
              <a:t>mani</a:t>
            </a:r>
            <a:r>
              <a:rPr lang="en-US" sz="3800" dirty="0"/>
              <a:t> </a:t>
            </a:r>
            <a:r>
              <a:rPr lang="en-US" sz="3800" dirty="0" err="1"/>
              <a:t>tas</a:t>
            </a:r>
            <a:r>
              <a:rPr lang="en-US" sz="3800" dirty="0"/>
              <a:t> </a:t>
            </a:r>
            <a:r>
              <a:rPr lang="en-US" sz="3800" dirty="0" err="1"/>
              <a:t>patiešām</a:t>
            </a:r>
            <a:r>
              <a:rPr lang="en-US" sz="3800" dirty="0"/>
              <a:t> </a:t>
            </a:r>
            <a:r>
              <a:rPr lang="en-US" sz="3800" dirty="0" err="1"/>
              <a:t>ievaino</a:t>
            </a:r>
            <a:r>
              <a:rPr lang="en-US" sz="3800" dirty="0"/>
              <a:t>?</a:t>
            </a:r>
          </a:p>
          <a:p>
            <a:pPr algn="l"/>
            <a:r>
              <a:rPr lang="en-US" sz="3800" dirty="0"/>
              <a:t>2) </a:t>
            </a:r>
            <a:r>
              <a:rPr lang="en-US" sz="3800" dirty="0" err="1"/>
              <a:t>Vai</a:t>
            </a:r>
            <a:r>
              <a:rPr lang="en-US" sz="3800" dirty="0"/>
              <a:t> </a:t>
            </a:r>
            <a:r>
              <a:rPr lang="en-US" sz="3800" dirty="0" err="1"/>
              <a:t>dusmošanās</a:t>
            </a:r>
            <a:r>
              <a:rPr lang="en-US" sz="3800" dirty="0"/>
              <a:t> </a:t>
            </a:r>
            <a:r>
              <a:rPr lang="en-US" sz="3800" dirty="0" err="1"/>
              <a:t>pretī</a:t>
            </a:r>
            <a:r>
              <a:rPr lang="en-US" sz="3800" dirty="0"/>
              <a:t>, pat tad, </a:t>
            </a:r>
            <a:r>
              <a:rPr lang="en-US" sz="3800" dirty="0" err="1"/>
              <a:t>ja</a:t>
            </a:r>
            <a:r>
              <a:rPr lang="en-US" sz="3800" dirty="0"/>
              <a:t> </a:t>
            </a:r>
            <a:r>
              <a:rPr lang="en-US" sz="3800" dirty="0" err="1"/>
              <a:t>tā</a:t>
            </a:r>
            <a:r>
              <a:rPr lang="en-US" sz="3800" dirty="0"/>
              <a:t> </a:t>
            </a:r>
            <a:r>
              <a:rPr lang="en-US" sz="3800" dirty="0" err="1"/>
              <a:t>ir</a:t>
            </a:r>
            <a:r>
              <a:rPr lang="en-US" sz="3800" dirty="0"/>
              <a:t> </a:t>
            </a:r>
            <a:r>
              <a:rPr lang="en-US" sz="3800" dirty="0" err="1"/>
              <a:t>racionāla</a:t>
            </a:r>
            <a:r>
              <a:rPr lang="en-US" sz="3800" dirty="0"/>
              <a:t> un </a:t>
            </a:r>
            <a:r>
              <a:rPr lang="en-US" sz="3800" dirty="0" err="1"/>
              <a:t>attaisnojama</a:t>
            </a:r>
            <a:r>
              <a:rPr lang="en-US" sz="3800" dirty="0"/>
              <a:t>, </a:t>
            </a:r>
            <a:r>
              <a:rPr lang="en-US" sz="3800" dirty="0" err="1"/>
              <a:t>šeit</a:t>
            </a:r>
            <a:r>
              <a:rPr lang="en-US" sz="3800" dirty="0"/>
              <a:t> </a:t>
            </a:r>
            <a:r>
              <a:rPr lang="en-US" sz="3800" dirty="0" err="1"/>
              <a:t>kaut</a:t>
            </a:r>
            <a:r>
              <a:rPr lang="en-US" sz="3800" dirty="0"/>
              <a:t> </a:t>
            </a:r>
            <a:r>
              <a:rPr lang="en-US" sz="3800" dirty="0" err="1"/>
              <a:t>ko</a:t>
            </a:r>
            <a:r>
              <a:rPr lang="en-US" sz="3800" dirty="0"/>
              <a:t> </a:t>
            </a:r>
            <a:r>
              <a:rPr lang="en-US" sz="3800" dirty="0" err="1"/>
              <a:t>līdzēs</a:t>
            </a:r>
            <a:r>
              <a:rPr lang="en-US" sz="3800" dirty="0"/>
              <a:t>?</a:t>
            </a:r>
          </a:p>
          <a:p>
            <a:pPr algn="l"/>
            <a:r>
              <a:rPr lang="en-US" sz="3800" dirty="0"/>
              <a:t>3) </a:t>
            </a:r>
            <a:r>
              <a:rPr lang="en-US" sz="3800" dirty="0" err="1"/>
              <a:t>Vai</a:t>
            </a:r>
            <a:r>
              <a:rPr lang="en-US" sz="3800" dirty="0"/>
              <a:t> </a:t>
            </a:r>
            <a:r>
              <a:rPr lang="en-US" sz="3800" dirty="0" err="1"/>
              <a:t>kļūt</a:t>
            </a:r>
            <a:r>
              <a:rPr lang="en-US" sz="3800" dirty="0"/>
              <a:t> </a:t>
            </a:r>
            <a:r>
              <a:rPr lang="en-US" sz="3800" dirty="0" err="1"/>
              <a:t>dusmīgam</a:t>
            </a:r>
            <a:r>
              <a:rPr lang="en-US" sz="3800" dirty="0"/>
              <a:t> </a:t>
            </a:r>
            <a:r>
              <a:rPr lang="en-US" sz="3800" dirty="0" err="1"/>
              <a:t>ir</a:t>
            </a:r>
            <a:r>
              <a:rPr lang="en-US" sz="3800" dirty="0"/>
              <a:t> pats </a:t>
            </a:r>
            <a:r>
              <a:rPr lang="en-US" sz="3800" dirty="0" err="1"/>
              <a:t>labākais</a:t>
            </a:r>
            <a:r>
              <a:rPr lang="en-US" sz="3800" dirty="0"/>
              <a:t>, </a:t>
            </a:r>
            <a:r>
              <a:rPr lang="en-US" sz="3800" dirty="0" err="1"/>
              <a:t>ko</a:t>
            </a:r>
            <a:r>
              <a:rPr lang="en-US" sz="3800" dirty="0"/>
              <a:t> </a:t>
            </a:r>
            <a:r>
              <a:rPr lang="en-US" sz="3800" dirty="0" err="1"/>
              <a:t>es</a:t>
            </a:r>
            <a:r>
              <a:rPr lang="en-US" sz="3800" dirty="0"/>
              <a:t> </a:t>
            </a:r>
            <a:r>
              <a:rPr lang="en-US" sz="3800" dirty="0" err="1"/>
              <a:t>varu</a:t>
            </a:r>
            <a:r>
              <a:rPr lang="en-US" sz="3800" dirty="0"/>
              <a:t> </a:t>
            </a:r>
            <a:r>
              <a:rPr lang="en-US" sz="3800" dirty="0" err="1"/>
              <a:t>darīt</a:t>
            </a:r>
            <a:r>
              <a:rPr lang="en-US" sz="3800" dirty="0"/>
              <a:t>?</a:t>
            </a:r>
          </a:p>
          <a:p>
            <a:pPr algn="l"/>
            <a:r>
              <a:rPr lang="en-US" sz="3800" dirty="0"/>
              <a:t>4) </a:t>
            </a:r>
            <a:r>
              <a:rPr lang="en-US" sz="3800" dirty="0" err="1"/>
              <a:t>Ko</a:t>
            </a:r>
            <a:r>
              <a:rPr lang="en-US" sz="3800" dirty="0"/>
              <a:t> </a:t>
            </a:r>
            <a:r>
              <a:rPr lang="en-US" sz="3800" dirty="0" err="1"/>
              <a:t>es</a:t>
            </a:r>
            <a:r>
              <a:rPr lang="en-US" sz="3800" dirty="0"/>
              <a:t> </a:t>
            </a:r>
            <a:r>
              <a:rPr lang="en-US" sz="3800" dirty="0" err="1"/>
              <a:t>panākšu</a:t>
            </a:r>
            <a:r>
              <a:rPr lang="en-US" sz="3800" dirty="0"/>
              <a:t> </a:t>
            </a:r>
            <a:r>
              <a:rPr lang="en-US" sz="3800" dirty="0" err="1"/>
              <a:t>dusmojoties</a:t>
            </a:r>
            <a:r>
              <a:rPr lang="en-US" sz="3800" dirty="0"/>
              <a:t>? </a:t>
            </a:r>
            <a:r>
              <a:rPr lang="en-US" sz="3800" dirty="0" err="1"/>
              <a:t>Pamācības</a:t>
            </a:r>
            <a:r>
              <a:rPr lang="en-US" sz="3800" dirty="0"/>
              <a:t> 15: 1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4"/>
            <a:ext cx="7772400" cy="5222875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400" u="sng" dirty="0" smtClean="0"/>
              <a:t>3</a:t>
            </a:r>
            <a:r>
              <a:rPr lang="en-US" sz="4400" u="sng" dirty="0"/>
              <a:t>. </a:t>
            </a:r>
            <a:r>
              <a:rPr lang="en-US" sz="4400" u="sng" dirty="0" err="1"/>
              <a:t>Sagatavo</a:t>
            </a:r>
            <a:r>
              <a:rPr lang="en-US" sz="4400" u="sng" dirty="0"/>
              <a:t> </a:t>
            </a:r>
            <a:r>
              <a:rPr lang="en-US" sz="4400" u="sng" dirty="0" err="1"/>
              <a:t>vidi</a:t>
            </a:r>
            <a:r>
              <a:rPr lang="en-US" sz="4400" u="sng" dirty="0"/>
              <a:t> </a:t>
            </a:r>
            <a:r>
              <a:rPr lang="en-US" sz="4400" u="sng" dirty="0" err="1"/>
              <a:t>sarunai</a:t>
            </a:r>
            <a:endParaRPr lang="en-US" sz="4400" dirty="0"/>
          </a:p>
          <a:p>
            <a:pPr algn="l"/>
            <a:r>
              <a:rPr lang="en-US" sz="4400" dirty="0" err="1"/>
              <a:t>Ir</a:t>
            </a:r>
            <a:r>
              <a:rPr lang="en-US" sz="4400" dirty="0"/>
              <a:t> </a:t>
            </a:r>
            <a:r>
              <a:rPr lang="en-US" sz="4400" dirty="0" err="1"/>
              <a:t>vajadzīgs</a:t>
            </a:r>
            <a:r>
              <a:rPr lang="en-US" sz="4400" dirty="0"/>
              <a:t> labs </a:t>
            </a:r>
            <a:r>
              <a:rPr lang="en-US" sz="4400" dirty="0" err="1"/>
              <a:t>laiks</a:t>
            </a:r>
            <a:r>
              <a:rPr lang="en-US" sz="4400" dirty="0"/>
              <a:t> un </a:t>
            </a:r>
            <a:r>
              <a:rPr lang="en-US" sz="4400" dirty="0" err="1"/>
              <a:t>telpa</a:t>
            </a:r>
            <a:r>
              <a:rPr lang="en-US" sz="4400" dirty="0"/>
              <a:t>, </a:t>
            </a:r>
            <a:r>
              <a:rPr lang="en-US" sz="4400" dirty="0" err="1"/>
              <a:t>lai</a:t>
            </a:r>
            <a:r>
              <a:rPr lang="en-US" sz="4400" dirty="0"/>
              <a:t> </a:t>
            </a:r>
            <a:r>
              <a:rPr lang="en-US" sz="4400" dirty="0" err="1"/>
              <a:t>šīs</a:t>
            </a:r>
            <a:r>
              <a:rPr lang="en-US" sz="4400" dirty="0"/>
              <a:t> </a:t>
            </a:r>
            <a:r>
              <a:rPr lang="en-US" sz="4400" dirty="0" err="1"/>
              <a:t>lietas</a:t>
            </a:r>
            <a:r>
              <a:rPr lang="en-US" sz="4400" dirty="0"/>
              <a:t> </a:t>
            </a:r>
            <a:r>
              <a:rPr lang="en-US" sz="4400" dirty="0" err="1"/>
              <a:t>izrunātu</a:t>
            </a:r>
            <a:r>
              <a:rPr lang="en-US" sz="4400" dirty="0"/>
              <a:t>. </a:t>
            </a:r>
            <a:r>
              <a:rPr lang="en-US" sz="4400" dirty="0" err="1"/>
              <a:t>Te</a:t>
            </a:r>
            <a:r>
              <a:rPr lang="en-US" sz="4400" dirty="0"/>
              <a:t> </a:t>
            </a:r>
            <a:r>
              <a:rPr lang="en-US" sz="4400" dirty="0" err="1"/>
              <a:t>neder</a:t>
            </a:r>
            <a:r>
              <a:rPr lang="en-US" sz="4400" dirty="0"/>
              <a:t> </a:t>
            </a:r>
            <a:r>
              <a:rPr lang="en-US" sz="4400" dirty="0" err="1"/>
              <a:t>ātra</a:t>
            </a:r>
            <a:r>
              <a:rPr lang="en-US" sz="4400" dirty="0"/>
              <a:t> </a:t>
            </a:r>
            <a:r>
              <a:rPr lang="en-US" sz="4400" dirty="0" err="1"/>
              <a:t>pačalošana</a:t>
            </a:r>
            <a:r>
              <a:rPr lang="en-US" sz="4400" dirty="0"/>
              <a:t>.</a:t>
            </a:r>
          </a:p>
          <a:p>
            <a:pPr algn="l"/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  <a:p>
            <a:pPr algn="l"/>
            <a:r>
              <a:rPr lang="en-US" sz="4400" u="sng" dirty="0"/>
              <a:t>4. </a:t>
            </a:r>
            <a:r>
              <a:rPr lang="en-US" sz="4400" u="sng" dirty="0" err="1"/>
              <a:t>Uzbrūc</a:t>
            </a:r>
            <a:r>
              <a:rPr lang="en-US" sz="4400" u="sng" dirty="0"/>
              <a:t> </a:t>
            </a:r>
            <a:r>
              <a:rPr lang="en-US" sz="4400" u="sng" dirty="0" err="1"/>
              <a:t>problēmai</a:t>
            </a:r>
            <a:r>
              <a:rPr lang="en-US" sz="4400" u="sng" dirty="0"/>
              <a:t>, ne </a:t>
            </a:r>
            <a:r>
              <a:rPr lang="en-US" sz="4400" u="sng" dirty="0" err="1"/>
              <a:t>savam</a:t>
            </a:r>
            <a:r>
              <a:rPr lang="en-US" sz="4400" u="sng" dirty="0"/>
              <a:t> </a:t>
            </a:r>
            <a:r>
              <a:rPr lang="en-US" sz="4400" u="sng" dirty="0" err="1"/>
              <a:t>partnerim</a:t>
            </a:r>
            <a:endParaRPr lang="en-US" sz="4400" dirty="0"/>
          </a:p>
          <a:p>
            <a:pPr algn="l"/>
            <a:endParaRPr lang="en-US" sz="4400" dirty="0"/>
          </a:p>
          <a:p>
            <a:pPr algn="l"/>
            <a:r>
              <a:rPr lang="en-US" sz="4400" dirty="0"/>
              <a:t>- </a:t>
            </a:r>
            <a:r>
              <a:rPr lang="en-US" sz="4400" dirty="0" err="1"/>
              <a:t>runā</a:t>
            </a:r>
            <a:r>
              <a:rPr lang="en-US" sz="4400" dirty="0"/>
              <a:t> par </a:t>
            </a:r>
            <a:r>
              <a:rPr lang="en-US" sz="4400" dirty="0" err="1"/>
              <a:t>faktiem</a:t>
            </a:r>
            <a:r>
              <a:rPr lang="en-US" sz="4400" dirty="0"/>
              <a:t>, ne </a:t>
            </a:r>
            <a:r>
              <a:rPr lang="en-US" sz="4400" dirty="0" err="1"/>
              <a:t>emocijām</a:t>
            </a:r>
            <a:endParaRPr lang="en-US" sz="4400" dirty="0"/>
          </a:p>
          <a:p>
            <a:pPr algn="l"/>
            <a:r>
              <a:rPr lang="en-US" sz="4400" dirty="0"/>
              <a:t>- </a:t>
            </a:r>
            <a:r>
              <a:rPr lang="en-US" sz="4400" dirty="0" err="1"/>
              <a:t>atceries</a:t>
            </a:r>
            <a:r>
              <a:rPr lang="en-US" sz="4400" dirty="0"/>
              <a:t> </a:t>
            </a:r>
            <a:r>
              <a:rPr lang="en-US" sz="4400" dirty="0" err="1"/>
              <a:t>aizmirst</a:t>
            </a:r>
            <a:endParaRPr lang="en-US" sz="4400" dirty="0"/>
          </a:p>
          <a:p>
            <a:pPr algn="l"/>
            <a:r>
              <a:rPr lang="en-US" sz="4400" dirty="0"/>
              <a:t>- </a:t>
            </a:r>
            <a:r>
              <a:rPr lang="en-US" sz="4400" dirty="0" err="1"/>
              <a:t>nerunā</a:t>
            </a:r>
            <a:r>
              <a:rPr lang="en-US" sz="4400" dirty="0"/>
              <a:t> par </a:t>
            </a:r>
            <a:r>
              <a:rPr lang="en-US" sz="4400" dirty="0" err="1" smtClean="0"/>
              <a:t>vēsturi</a:t>
            </a:r>
            <a:endParaRPr lang="en-US" sz="4400" dirty="0"/>
          </a:p>
          <a:p>
            <a:pPr algn="l"/>
            <a:r>
              <a:rPr lang="en-US" sz="4400" dirty="0"/>
              <a:t>- </a:t>
            </a:r>
            <a:r>
              <a:rPr lang="en-US" sz="4400" dirty="0" err="1"/>
              <a:t>nerunā</a:t>
            </a:r>
            <a:r>
              <a:rPr lang="en-US" sz="4400" dirty="0"/>
              <a:t> par </a:t>
            </a:r>
            <a:r>
              <a:rPr lang="en-US" sz="4400" dirty="0" err="1" smtClean="0"/>
              <a:t>otra</a:t>
            </a:r>
            <a:r>
              <a:rPr lang="en-US" sz="4400" dirty="0" smtClean="0"/>
              <a:t> </a:t>
            </a:r>
            <a:r>
              <a:rPr lang="en-US" sz="4400" dirty="0" err="1"/>
              <a:t>izturēšanos</a:t>
            </a:r>
            <a:endParaRPr lang="en-US" sz="4400" dirty="0"/>
          </a:p>
          <a:p>
            <a:pPr algn="l"/>
            <a:r>
              <a:rPr lang="en-US" sz="4400" dirty="0"/>
              <a:t>- </a:t>
            </a:r>
            <a:r>
              <a:rPr lang="en-US" sz="4400" dirty="0" err="1"/>
              <a:t>nedramatizē</a:t>
            </a:r>
            <a:endParaRPr lang="en-US" sz="4400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err="1" smtClean="0"/>
              <a:t>Daži</a:t>
            </a:r>
            <a:r>
              <a:rPr lang="en-US" dirty="0" smtClean="0"/>
              <a:t> </a:t>
            </a:r>
            <a:r>
              <a:rPr lang="en-US" dirty="0" err="1" smtClean="0"/>
              <a:t>ieteikumi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u="sng" dirty="0"/>
              <a:t>5. </a:t>
            </a:r>
            <a:r>
              <a:rPr lang="en-US" u="sng" dirty="0" err="1"/>
              <a:t>Nemet</a:t>
            </a:r>
            <a:r>
              <a:rPr lang="en-US" u="sng" dirty="0"/>
              <a:t> </a:t>
            </a:r>
            <a:r>
              <a:rPr lang="en-US" u="sng" dirty="0" err="1"/>
              <a:t>jūtas</a:t>
            </a:r>
            <a:r>
              <a:rPr lang="en-US" u="sng" dirty="0"/>
              <a:t> </a:t>
            </a:r>
            <a:r>
              <a:rPr lang="en-US" u="sng" dirty="0" err="1"/>
              <a:t>kā</a:t>
            </a:r>
            <a:r>
              <a:rPr lang="en-US" u="sng" dirty="0"/>
              <a:t> </a:t>
            </a:r>
            <a:r>
              <a:rPr lang="en-US" u="sng" dirty="0" err="1"/>
              <a:t>akmeņus</a:t>
            </a:r>
            <a:endParaRPr lang="en-US" dirty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r>
              <a:rPr lang="en-US" u="sng" dirty="0"/>
              <a:t>6. </a:t>
            </a:r>
            <a:r>
              <a:rPr lang="en-US" u="sng" dirty="0" err="1"/>
              <a:t>Runā</a:t>
            </a:r>
            <a:r>
              <a:rPr lang="en-US" u="sng" dirty="0"/>
              <a:t> par </a:t>
            </a:r>
            <a:r>
              <a:rPr lang="en-US" u="sng" dirty="0" err="1"/>
              <a:t>tēmu</a:t>
            </a:r>
            <a:endParaRPr lang="en-US" dirty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r>
              <a:rPr lang="en-US" u="sng" dirty="0"/>
              <a:t>7. </a:t>
            </a:r>
            <a:r>
              <a:rPr lang="en-US" u="sng" dirty="0" err="1"/>
              <a:t>Dod</a:t>
            </a:r>
            <a:r>
              <a:rPr lang="en-US" u="sng" dirty="0"/>
              <a:t> </a:t>
            </a:r>
            <a:r>
              <a:rPr lang="en-US" u="sng" dirty="0" err="1"/>
              <a:t>iespējamos</a:t>
            </a:r>
            <a:r>
              <a:rPr lang="en-US" u="sng" dirty="0"/>
              <a:t> </a:t>
            </a:r>
            <a:r>
              <a:rPr lang="en-US" u="sng" dirty="0" err="1"/>
              <a:t>risinājumus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vien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kāda</a:t>
            </a:r>
            <a:r>
              <a:rPr lang="en-US" dirty="0"/>
              <a:t> </a:t>
            </a:r>
            <a:r>
              <a:rPr lang="en-US" dirty="0" err="1"/>
              <a:t>aizstāvība</a:t>
            </a:r>
            <a:r>
              <a:rPr lang="en-US" dirty="0"/>
              <a:t> </a:t>
            </a:r>
            <a:r>
              <a:rPr lang="en-US" dirty="0" err="1"/>
              <a:t>Kristū</a:t>
            </a:r>
            <a:r>
              <a:rPr lang="en-US" dirty="0"/>
              <a:t>, </a:t>
            </a:r>
            <a:r>
              <a:rPr lang="en-US" dirty="0" err="1"/>
              <a:t>iedrošinājums</a:t>
            </a:r>
            <a:r>
              <a:rPr lang="en-US" dirty="0"/>
              <a:t> </a:t>
            </a:r>
            <a:r>
              <a:rPr lang="en-US" dirty="0" err="1"/>
              <a:t>mīlestībā</a:t>
            </a:r>
            <a:r>
              <a:rPr lang="en-US" dirty="0"/>
              <a:t>, </a:t>
            </a:r>
            <a:r>
              <a:rPr lang="en-US" dirty="0" err="1"/>
              <a:t>kopība</a:t>
            </a:r>
            <a:r>
              <a:rPr lang="en-US" dirty="0"/>
              <a:t> </a:t>
            </a:r>
            <a:r>
              <a:rPr lang="en-US" dirty="0" err="1"/>
              <a:t>Garā</a:t>
            </a:r>
            <a:r>
              <a:rPr lang="en-US" dirty="0"/>
              <a:t>,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kāda</a:t>
            </a:r>
            <a:r>
              <a:rPr lang="en-US" dirty="0"/>
              <a:t> </a:t>
            </a:r>
            <a:r>
              <a:rPr lang="en-US" dirty="0" err="1"/>
              <a:t>iejūtība</a:t>
            </a:r>
            <a:r>
              <a:rPr lang="en-US" dirty="0"/>
              <a:t> un </a:t>
            </a:r>
            <a:r>
              <a:rPr lang="en-US" dirty="0" err="1"/>
              <a:t>līdzjūtība</a:t>
            </a:r>
            <a:r>
              <a:rPr lang="en-US" dirty="0"/>
              <a:t>, </a:t>
            </a:r>
            <a:r>
              <a:rPr lang="en-US" dirty="0" err="1"/>
              <a:t>piepildiet</a:t>
            </a:r>
            <a:r>
              <a:rPr lang="en-US" dirty="0"/>
              <a:t> </a:t>
            </a:r>
            <a:r>
              <a:rPr lang="en-US" dirty="0" err="1"/>
              <a:t>manu</a:t>
            </a:r>
            <a:r>
              <a:rPr lang="en-US" dirty="0"/>
              <a:t> </a:t>
            </a:r>
            <a:r>
              <a:rPr lang="en-US" dirty="0" err="1"/>
              <a:t>prieku</a:t>
            </a:r>
            <a:r>
              <a:rPr lang="en-US" dirty="0"/>
              <a:t>, </a:t>
            </a:r>
            <a:r>
              <a:rPr lang="en-US" dirty="0" err="1"/>
              <a:t>būdami</a:t>
            </a:r>
            <a:r>
              <a:rPr lang="en-US" dirty="0"/>
              <a:t> </a:t>
            </a:r>
            <a:r>
              <a:rPr lang="en-US" dirty="0" err="1"/>
              <a:t>vienprātībā</a:t>
            </a:r>
            <a:r>
              <a:rPr lang="en-US" dirty="0"/>
              <a:t>, </a:t>
            </a:r>
            <a:r>
              <a:rPr lang="en-US" dirty="0" err="1"/>
              <a:t>kopīgā</a:t>
            </a:r>
            <a:r>
              <a:rPr lang="en-US" dirty="0"/>
              <a:t> </a:t>
            </a:r>
            <a:r>
              <a:rPr lang="en-US" dirty="0" err="1"/>
              <a:t>mīlestībā</a:t>
            </a:r>
            <a:r>
              <a:rPr lang="en-US" dirty="0"/>
              <a:t>, </a:t>
            </a:r>
            <a:r>
              <a:rPr lang="en-US" dirty="0" err="1"/>
              <a:t>vienoti</a:t>
            </a:r>
            <a:r>
              <a:rPr lang="en-US" dirty="0"/>
              <a:t> </a:t>
            </a:r>
            <a:r>
              <a:rPr lang="en-US" dirty="0" err="1"/>
              <a:t>dvēselē</a:t>
            </a:r>
            <a:r>
              <a:rPr lang="en-US" dirty="0"/>
              <a:t> un </a:t>
            </a:r>
            <a:r>
              <a:rPr lang="en-US" dirty="0" err="1"/>
              <a:t>domās</a:t>
            </a:r>
            <a:r>
              <a:rPr lang="en-US" dirty="0"/>
              <a:t>;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nedariet</a:t>
            </a:r>
            <a:r>
              <a:rPr lang="en-US" dirty="0"/>
              <a:t> </a:t>
            </a:r>
            <a:r>
              <a:rPr lang="en-US" dirty="0" err="1"/>
              <a:t>sāncensības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tukšas</a:t>
            </a:r>
            <a:r>
              <a:rPr lang="en-US" dirty="0"/>
              <a:t> </a:t>
            </a:r>
            <a:r>
              <a:rPr lang="en-US" dirty="0" err="1"/>
              <a:t>slavas</a:t>
            </a:r>
            <a:r>
              <a:rPr lang="en-US" dirty="0"/>
              <a:t> </a:t>
            </a:r>
            <a:r>
              <a:rPr lang="en-US" dirty="0" err="1"/>
              <a:t>dēļ</a:t>
            </a:r>
            <a:r>
              <a:rPr lang="en-US" dirty="0"/>
              <a:t>, bet </a:t>
            </a:r>
            <a:r>
              <a:rPr lang="en-US" dirty="0" err="1"/>
              <a:t>pazemībā</a:t>
            </a:r>
            <a:r>
              <a:rPr lang="en-US" dirty="0"/>
              <a:t> </a:t>
            </a:r>
            <a:r>
              <a:rPr lang="en-US" dirty="0" err="1"/>
              <a:t>vērtējiet</a:t>
            </a:r>
            <a:r>
              <a:rPr lang="en-US" dirty="0"/>
              <a:t> </a:t>
            </a:r>
            <a:r>
              <a:rPr lang="en-US" dirty="0" err="1"/>
              <a:t>cits</a:t>
            </a:r>
            <a:r>
              <a:rPr lang="en-US" dirty="0"/>
              <a:t> </a:t>
            </a:r>
            <a:r>
              <a:rPr lang="en-US" dirty="0" err="1"/>
              <a:t>citu</a:t>
            </a:r>
            <a:r>
              <a:rPr lang="en-US" dirty="0"/>
              <a:t> </a:t>
            </a:r>
            <a:r>
              <a:rPr lang="en-US" dirty="0" err="1"/>
              <a:t>augstāk</a:t>
            </a:r>
            <a:r>
              <a:rPr lang="en-US" dirty="0"/>
              <a:t> par </a:t>
            </a:r>
            <a:r>
              <a:rPr lang="en-US" dirty="0" err="1"/>
              <a:t>sevi</a:t>
            </a:r>
            <a:r>
              <a:rPr lang="en-US" dirty="0"/>
              <a:t>, </a:t>
            </a:r>
            <a:r>
              <a:rPr lang="en-US" dirty="0" err="1"/>
              <a:t>rūpēdamies</a:t>
            </a:r>
            <a:r>
              <a:rPr lang="en-US" dirty="0"/>
              <a:t> </a:t>
            </a:r>
            <a:r>
              <a:rPr lang="en-US" dirty="0" err="1"/>
              <a:t>katrs</a:t>
            </a:r>
            <a:r>
              <a:rPr lang="en-US" dirty="0"/>
              <a:t> ne </a:t>
            </a:r>
            <a:r>
              <a:rPr lang="en-US" dirty="0" err="1"/>
              <a:t>tikai</a:t>
            </a:r>
            <a:r>
              <a:rPr lang="en-US" dirty="0"/>
              <a:t> par </a:t>
            </a:r>
            <a:r>
              <a:rPr lang="en-US" dirty="0" err="1"/>
              <a:t>savu</a:t>
            </a:r>
            <a:r>
              <a:rPr lang="en-US" dirty="0"/>
              <a:t> </a:t>
            </a:r>
            <a:r>
              <a:rPr lang="en-US" dirty="0" err="1"/>
              <a:t>labumu</a:t>
            </a:r>
            <a:r>
              <a:rPr lang="en-US" dirty="0"/>
              <a:t>, bet </a:t>
            </a:r>
            <a:r>
              <a:rPr lang="en-US" dirty="0" err="1"/>
              <a:t>arī</a:t>
            </a:r>
            <a:r>
              <a:rPr lang="en-US" dirty="0"/>
              <a:t> par </a:t>
            </a:r>
            <a:r>
              <a:rPr lang="en-US" dirty="0" err="1"/>
              <a:t>cita</a:t>
            </a:r>
            <a:r>
              <a:rPr lang="en-US" dirty="0"/>
              <a:t> </a:t>
            </a:r>
            <a:r>
              <a:rPr lang="en-US" dirty="0" err="1"/>
              <a:t>labumu</a:t>
            </a:r>
            <a:r>
              <a:rPr lang="en-US" dirty="0"/>
              <a:t>. Lai </a:t>
            </a:r>
            <a:r>
              <a:rPr lang="en-US" dirty="0" err="1"/>
              <a:t>jūsos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tādas</a:t>
            </a:r>
            <a:r>
              <a:rPr lang="en-US" dirty="0"/>
              <a:t> </a:t>
            </a:r>
            <a:r>
              <a:rPr lang="en-US" dirty="0" err="1"/>
              <a:t>pašas</a:t>
            </a:r>
            <a:r>
              <a:rPr lang="en-US" dirty="0"/>
              <a:t> </a:t>
            </a:r>
            <a:r>
              <a:rPr lang="en-US" dirty="0" err="1"/>
              <a:t>domas</a:t>
            </a:r>
            <a:r>
              <a:rPr lang="en-US" dirty="0"/>
              <a:t> </a:t>
            </a:r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Kristū</a:t>
            </a:r>
            <a:r>
              <a:rPr lang="en-US" dirty="0"/>
              <a:t> </a:t>
            </a:r>
            <a:r>
              <a:rPr lang="en-US" dirty="0" err="1" smtClean="0"/>
              <a:t>Jēzū</a:t>
            </a:r>
            <a:r>
              <a:rPr lang="en-US" dirty="0" smtClean="0"/>
              <a:t>. </a:t>
            </a:r>
          </a:p>
          <a:p>
            <a:pPr algn="l"/>
            <a:r>
              <a:rPr lang="en-US" dirty="0" err="1" smtClean="0"/>
              <a:t>Filipiešiem</a:t>
            </a:r>
            <a:r>
              <a:rPr lang="en-US" dirty="0" smtClean="0"/>
              <a:t> 2, 1-5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err="1" smtClean="0"/>
              <a:t>Mīlestība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konfrontācija</a:t>
            </a:r>
            <a:r>
              <a:rPr lang="en-US" dirty="0" smtClean="0"/>
              <a:t>?</a:t>
            </a:r>
          </a:p>
          <a:p>
            <a:pPr algn="l"/>
            <a:r>
              <a:rPr lang="en-US" dirty="0" smtClean="0"/>
              <a:t>Tie </a:t>
            </a:r>
            <a:r>
              <a:rPr lang="en-US" dirty="0" err="1" smtClean="0"/>
              <a:t>nav</a:t>
            </a:r>
            <a:r>
              <a:rPr lang="en-US" dirty="0" smtClean="0"/>
              <a:t> </a:t>
            </a:r>
            <a:r>
              <a:rPr lang="en-US" dirty="0" err="1" smtClean="0"/>
              <a:t>pretmeti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Labāk</a:t>
            </a:r>
            <a:r>
              <a:rPr lang="en-US" dirty="0" smtClean="0"/>
              <a:t>, </a:t>
            </a:r>
            <a:r>
              <a:rPr lang="en-US" dirty="0" err="1" smtClean="0"/>
              <a:t>patiesību</a:t>
            </a:r>
            <a:r>
              <a:rPr lang="en-US" dirty="0" smtClean="0"/>
              <a:t> </a:t>
            </a:r>
            <a:r>
              <a:rPr lang="en-US" dirty="0" err="1" smtClean="0"/>
              <a:t>mīlestībā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“</a:t>
            </a:r>
            <a:r>
              <a:rPr lang="en-US" dirty="0" err="1" smtClean="0"/>
              <a:t>Apliecinādami</a:t>
            </a:r>
            <a:r>
              <a:rPr lang="en-US" dirty="0" smtClean="0"/>
              <a:t> </a:t>
            </a:r>
            <a:r>
              <a:rPr lang="en-US" dirty="0" err="1"/>
              <a:t>patiesību</a:t>
            </a:r>
            <a:r>
              <a:rPr lang="en-US" dirty="0"/>
              <a:t> </a:t>
            </a:r>
            <a:r>
              <a:rPr lang="en-US" dirty="0" err="1"/>
              <a:t>mīlestībā</a:t>
            </a:r>
            <a:r>
              <a:rPr lang="en-US" dirty="0"/>
              <a:t>, </a:t>
            </a:r>
            <a:r>
              <a:rPr lang="en-US" dirty="0" err="1"/>
              <a:t>mēs</a:t>
            </a:r>
            <a:r>
              <a:rPr lang="en-US" dirty="0"/>
              <a:t> </a:t>
            </a:r>
            <a:r>
              <a:rPr lang="en-US" dirty="0" err="1"/>
              <a:t>pieaugsim</a:t>
            </a:r>
            <a:r>
              <a:rPr lang="en-US" dirty="0"/>
              <a:t> </a:t>
            </a:r>
            <a:r>
              <a:rPr lang="en-US" dirty="0" err="1"/>
              <a:t>Kristū</a:t>
            </a:r>
            <a:r>
              <a:rPr lang="en-US" dirty="0"/>
              <a:t>,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galva</a:t>
            </a:r>
            <a:r>
              <a:rPr lang="en-US" dirty="0"/>
              <a:t> </a:t>
            </a:r>
            <a:r>
              <a:rPr lang="en-US" dirty="0" err="1" smtClean="0"/>
              <a:t>visam</a:t>
            </a:r>
            <a:r>
              <a:rPr lang="en-US" dirty="0" smtClean="0"/>
              <a:t>.” </a:t>
            </a:r>
            <a:r>
              <a:rPr lang="en-US" dirty="0" err="1" smtClean="0"/>
              <a:t>Efeziešiem</a:t>
            </a:r>
            <a:r>
              <a:rPr lang="en-US" dirty="0" smtClean="0"/>
              <a:t> 4,15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Mīti</a:t>
            </a:r>
            <a:r>
              <a:rPr lang="en-US" sz="3200" b="1" dirty="0" smtClean="0">
                <a:latin typeface="Arial"/>
                <a:cs typeface="Arial"/>
              </a:rPr>
              <a:t> par </a:t>
            </a:r>
            <a:r>
              <a:rPr lang="en-US" sz="3200" b="1" dirty="0" err="1" smtClean="0">
                <a:latin typeface="Arial"/>
                <a:cs typeface="Arial"/>
              </a:rPr>
              <a:t>kristiešiem</a:t>
            </a:r>
            <a:r>
              <a:rPr lang="en-US" sz="3200" b="1" dirty="0" smtClean="0">
                <a:latin typeface="Arial"/>
                <a:cs typeface="Arial"/>
              </a:rPr>
              <a:t> un </a:t>
            </a:r>
            <a:r>
              <a:rPr lang="en-US" sz="3200" b="1" dirty="0" err="1" smtClean="0">
                <a:latin typeface="Arial"/>
                <a:cs typeface="Arial"/>
              </a:rPr>
              <a:t>konfliktu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err="1" smtClean="0"/>
              <a:t>Draudzē</a:t>
            </a:r>
            <a:r>
              <a:rPr lang="en-US" dirty="0" smtClean="0"/>
              <a:t> </a:t>
            </a:r>
            <a:r>
              <a:rPr lang="en-US" dirty="0" err="1" smtClean="0"/>
              <a:t>nav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r>
              <a:rPr lang="en-US" dirty="0" smtClean="0"/>
              <a:t>, </a:t>
            </a:r>
            <a:r>
              <a:rPr lang="en-US" dirty="0" err="1" smtClean="0"/>
              <a:t>jo</a:t>
            </a:r>
            <a:r>
              <a:rPr lang="en-US" dirty="0" smtClean="0"/>
              <a:t> </a:t>
            </a:r>
            <a:r>
              <a:rPr lang="en-US" dirty="0" err="1" smtClean="0"/>
              <a:t>mēs</a:t>
            </a:r>
            <a:r>
              <a:rPr lang="en-US" dirty="0" smtClean="0"/>
              <a:t> </a:t>
            </a:r>
            <a:r>
              <a:rPr lang="en-US" dirty="0" err="1" smtClean="0"/>
              <a:t>esam</a:t>
            </a:r>
            <a:r>
              <a:rPr lang="en-US" dirty="0" smtClean="0"/>
              <a:t> </a:t>
            </a:r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nesēji</a:t>
            </a:r>
            <a:r>
              <a:rPr lang="en-US" dirty="0" smtClean="0"/>
              <a:t> </a:t>
            </a:r>
            <a:r>
              <a:rPr lang="en-US" dirty="0" err="1" smtClean="0"/>
              <a:t>šajā</a:t>
            </a:r>
            <a:r>
              <a:rPr lang="en-US" dirty="0" smtClean="0"/>
              <a:t> </a:t>
            </a:r>
            <a:r>
              <a:rPr lang="en-US" dirty="0" err="1" smtClean="0"/>
              <a:t>pasaulē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smtClean="0"/>
              <a:t>Mums </a:t>
            </a:r>
            <a:r>
              <a:rPr lang="en-US" dirty="0" err="1" smtClean="0"/>
              <a:t>nedrīkst</a:t>
            </a:r>
            <a:r>
              <a:rPr lang="en-US" dirty="0" smtClean="0"/>
              <a:t> </a:t>
            </a:r>
            <a:r>
              <a:rPr lang="en-US" dirty="0" err="1" smtClean="0"/>
              <a:t>būt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r>
              <a:rPr lang="en-US" dirty="0" smtClean="0"/>
              <a:t>, </a:t>
            </a:r>
            <a:r>
              <a:rPr lang="en-US" dirty="0" err="1" smtClean="0"/>
              <a:t>jo</a:t>
            </a:r>
            <a:r>
              <a:rPr lang="en-US" dirty="0" smtClean="0"/>
              <a:t> </a:t>
            </a:r>
            <a:r>
              <a:rPr lang="en-US" dirty="0" err="1" smtClean="0"/>
              <a:t>tā</a:t>
            </a:r>
            <a:r>
              <a:rPr lang="en-US" dirty="0" smtClean="0"/>
              <a:t> </a:t>
            </a:r>
            <a:r>
              <a:rPr lang="en-US" dirty="0" err="1" smtClean="0"/>
              <a:t>būs</a:t>
            </a:r>
            <a:r>
              <a:rPr lang="en-US" dirty="0" smtClean="0"/>
              <a:t> </a:t>
            </a:r>
            <a:r>
              <a:rPr lang="en-US" dirty="0" err="1" smtClean="0"/>
              <a:t>slikta</a:t>
            </a:r>
            <a:r>
              <a:rPr lang="en-US" dirty="0" smtClean="0"/>
              <a:t> </a:t>
            </a:r>
            <a:r>
              <a:rPr lang="en-US" dirty="0" err="1" smtClean="0"/>
              <a:t>liecība</a:t>
            </a:r>
            <a:r>
              <a:rPr lang="en-US" dirty="0" smtClean="0"/>
              <a:t> </a:t>
            </a:r>
            <a:r>
              <a:rPr lang="en-US" dirty="0" err="1" smtClean="0"/>
              <a:t>pasaulei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Mēs</a:t>
            </a:r>
            <a:r>
              <a:rPr lang="en-US" dirty="0" smtClean="0"/>
              <a:t> </a:t>
            </a:r>
            <a:r>
              <a:rPr lang="en-US" dirty="0" err="1" smtClean="0"/>
              <a:t>nerunājam</a:t>
            </a:r>
            <a:r>
              <a:rPr lang="en-US" dirty="0" smtClean="0"/>
              <a:t> </a:t>
            </a:r>
            <a:r>
              <a:rPr lang="en-US" dirty="0" err="1" smtClean="0"/>
              <a:t>viens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otru</a:t>
            </a:r>
            <a:r>
              <a:rPr lang="en-US" dirty="0" smtClean="0"/>
              <a:t> par </a:t>
            </a:r>
            <a:r>
              <a:rPr lang="en-US" dirty="0" err="1" smtClean="0"/>
              <a:t>atšķirībām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risināt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konfliktus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en-US" dirty="0" err="1" smtClean="0"/>
              <a:t>Vienojoties</a:t>
            </a:r>
            <a:r>
              <a:rPr lang="en-US" dirty="0" smtClean="0"/>
              <a:t> – </a:t>
            </a:r>
            <a:r>
              <a:rPr lang="en-US" dirty="0" err="1" smtClean="0"/>
              <a:t>Ābrams</a:t>
            </a:r>
            <a:r>
              <a:rPr lang="en-US" dirty="0" smtClean="0"/>
              <a:t> un </a:t>
            </a:r>
            <a:r>
              <a:rPr lang="en-US" dirty="0" err="1" smtClean="0"/>
              <a:t>Lats</a:t>
            </a:r>
            <a:r>
              <a:rPr lang="en-US" dirty="0" smtClean="0"/>
              <a:t> (1. </a:t>
            </a:r>
            <a:r>
              <a:rPr lang="en-US" dirty="0" err="1" smtClean="0"/>
              <a:t>Mozus</a:t>
            </a:r>
            <a:r>
              <a:rPr lang="en-US" dirty="0" smtClean="0"/>
              <a:t> 13, 8-12)</a:t>
            </a:r>
          </a:p>
          <a:p>
            <a:pPr algn="l"/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Ejot</a:t>
            </a:r>
            <a:r>
              <a:rPr lang="en-US" dirty="0" smtClean="0"/>
              <a:t> </a:t>
            </a:r>
            <a:r>
              <a:rPr lang="en-US" dirty="0" err="1" smtClean="0"/>
              <a:t>katram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savu</a:t>
            </a:r>
            <a:r>
              <a:rPr lang="en-US" dirty="0" smtClean="0"/>
              <a:t> </a:t>
            </a:r>
            <a:r>
              <a:rPr lang="en-US" dirty="0" err="1" smtClean="0"/>
              <a:t>pusi</a:t>
            </a:r>
            <a:r>
              <a:rPr lang="en-US" dirty="0" smtClean="0"/>
              <a:t> – </a:t>
            </a:r>
            <a:r>
              <a:rPr lang="en-US" dirty="0" err="1" smtClean="0"/>
              <a:t>Pāvils</a:t>
            </a:r>
            <a:r>
              <a:rPr lang="en-US" dirty="0" smtClean="0"/>
              <a:t> un </a:t>
            </a:r>
            <a:r>
              <a:rPr lang="en-US" dirty="0" err="1" smtClean="0"/>
              <a:t>Jānis</a:t>
            </a:r>
            <a:r>
              <a:rPr lang="en-US" dirty="0" smtClean="0"/>
              <a:t> Marks ( </a:t>
            </a:r>
            <a:r>
              <a:rPr lang="en-US" dirty="0" err="1" smtClean="0"/>
              <a:t>Ap.d</a:t>
            </a:r>
            <a:r>
              <a:rPr lang="en-US" dirty="0" smtClean="0"/>
              <a:t>. 15, 36-41)</a:t>
            </a:r>
          </a:p>
          <a:p>
            <a:pPr algn="l"/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Izlīgstot</a:t>
            </a:r>
            <a:r>
              <a:rPr lang="en-US" dirty="0" smtClean="0"/>
              <a:t> – </a:t>
            </a:r>
            <a:r>
              <a:rPr lang="en-US" dirty="0" err="1" smtClean="0"/>
              <a:t>Evodija</a:t>
            </a:r>
            <a:r>
              <a:rPr lang="en-US" dirty="0" smtClean="0"/>
              <a:t> un </a:t>
            </a:r>
            <a:r>
              <a:rPr lang="en-US" dirty="0" err="1" smtClean="0"/>
              <a:t>Sintiha</a:t>
            </a:r>
            <a:r>
              <a:rPr lang="en-US" dirty="0" smtClean="0"/>
              <a:t> (</a:t>
            </a:r>
            <a:r>
              <a:rPr lang="en-US" dirty="0" err="1" smtClean="0"/>
              <a:t>Filipiešiem</a:t>
            </a:r>
            <a:r>
              <a:rPr lang="en-US" dirty="0" smtClean="0"/>
              <a:t> 4)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Kāpēc</a:t>
            </a:r>
            <a:r>
              <a:rPr lang="en-US" sz="3200" b="1" dirty="0" smtClean="0">
                <a:latin typeface="Arial"/>
                <a:cs typeface="Arial"/>
              </a:rPr>
              <a:t> draudze </a:t>
            </a:r>
            <a:r>
              <a:rPr lang="en-US" sz="3200" b="1" dirty="0" err="1" smtClean="0">
                <a:latin typeface="Arial"/>
                <a:cs typeface="Arial"/>
              </a:rPr>
              <a:t>ir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labvēlīga</a:t>
            </a:r>
            <a:r>
              <a:rPr lang="en-US" sz="3200" b="1" dirty="0" smtClean="0">
                <a:latin typeface="Arial"/>
                <a:cs typeface="Arial"/>
              </a:rPr>
              <a:t> vide </a:t>
            </a:r>
            <a:r>
              <a:rPr lang="en-US" sz="3200" b="1" dirty="0" err="1" smtClean="0">
                <a:latin typeface="Arial"/>
                <a:cs typeface="Arial"/>
              </a:rPr>
              <a:t>konfliktiem</a:t>
            </a:r>
            <a:r>
              <a:rPr lang="en-US" sz="3200" b="1" dirty="0" smtClean="0">
                <a:latin typeface="Arial"/>
                <a:cs typeface="Arial"/>
              </a:rPr>
              <a:t>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err="1" smtClean="0"/>
              <a:t>Pārsvarā</a:t>
            </a:r>
            <a:r>
              <a:rPr lang="en-US" dirty="0" smtClean="0"/>
              <a:t> </a:t>
            </a:r>
            <a:r>
              <a:rPr lang="en-US" dirty="0" err="1" smtClean="0"/>
              <a:t>brīvprātīgie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Liela</a:t>
            </a:r>
            <a:r>
              <a:rPr lang="en-US" dirty="0" smtClean="0"/>
              <a:t> </a:t>
            </a:r>
            <a:r>
              <a:rPr lang="en-US" dirty="0" err="1" smtClean="0"/>
              <a:t>dažādība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Vēlme</a:t>
            </a:r>
            <a:r>
              <a:rPr lang="en-US" dirty="0" smtClean="0"/>
              <a:t> </a:t>
            </a:r>
            <a:r>
              <a:rPr lang="en-US" dirty="0" err="1" smtClean="0"/>
              <a:t>kaut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mainīt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Neizkustināma</a:t>
            </a:r>
            <a:r>
              <a:rPr lang="en-US" dirty="0" smtClean="0"/>
              <a:t> </a:t>
            </a:r>
            <a:r>
              <a:rPr lang="en-US" dirty="0" err="1" smtClean="0"/>
              <a:t>pārliecība</a:t>
            </a:r>
            <a:r>
              <a:rPr lang="en-US" dirty="0" smtClean="0"/>
              <a:t> </a:t>
            </a:r>
            <a:r>
              <a:rPr lang="en-US" dirty="0" err="1" smtClean="0"/>
              <a:t>ticības</a:t>
            </a:r>
            <a:r>
              <a:rPr lang="en-US" dirty="0" smtClean="0"/>
              <a:t> </a:t>
            </a:r>
            <a:r>
              <a:rPr lang="en-US" dirty="0" err="1" smtClean="0"/>
              <a:t>lietās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14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Kas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ir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konflikts</a:t>
            </a:r>
            <a:r>
              <a:rPr lang="en-US" sz="3200" b="1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 smtClean="0"/>
              <a:t>Divu</a:t>
            </a:r>
            <a:r>
              <a:rPr lang="en-US" dirty="0" smtClean="0"/>
              <a:t> </a:t>
            </a:r>
            <a:r>
              <a:rPr lang="en-US" dirty="0" err="1"/>
              <a:t>dažādu</a:t>
            </a:r>
            <a:r>
              <a:rPr lang="en-US" dirty="0"/>
              <a:t> </a:t>
            </a:r>
            <a:r>
              <a:rPr lang="en-US" dirty="0" err="1"/>
              <a:t>viedokļu</a:t>
            </a:r>
            <a:r>
              <a:rPr lang="en-US" dirty="0"/>
              <a:t>, </a:t>
            </a:r>
            <a:r>
              <a:rPr lang="en-US" dirty="0" err="1"/>
              <a:t>vēlmju</a:t>
            </a:r>
            <a:r>
              <a:rPr lang="en-US" dirty="0"/>
              <a:t>, </a:t>
            </a:r>
            <a:r>
              <a:rPr lang="en-US" dirty="0" err="1"/>
              <a:t>pasaules</a:t>
            </a:r>
            <a:r>
              <a:rPr lang="en-US" dirty="0"/>
              <a:t> </a:t>
            </a:r>
            <a:r>
              <a:rPr lang="en-US" dirty="0" err="1"/>
              <a:t>uzskatu</a:t>
            </a:r>
            <a:r>
              <a:rPr lang="en-US" dirty="0"/>
              <a:t>, </a:t>
            </a:r>
            <a:r>
              <a:rPr lang="en-US" dirty="0" err="1"/>
              <a:t>vērtību</a:t>
            </a:r>
            <a:r>
              <a:rPr lang="en-US" dirty="0"/>
              <a:t> </a:t>
            </a:r>
            <a:r>
              <a:rPr lang="en-US" dirty="0" err="1"/>
              <a:t>sistēmu</a:t>
            </a:r>
            <a:r>
              <a:rPr lang="en-US" dirty="0"/>
              <a:t> </a:t>
            </a:r>
            <a:r>
              <a:rPr lang="en-US" dirty="0" err="1"/>
              <a:t>sadursme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 err="1"/>
              <a:t>Divu</a:t>
            </a:r>
            <a:r>
              <a:rPr lang="en-US" dirty="0"/>
              <a:t> </a:t>
            </a:r>
            <a:r>
              <a:rPr lang="en-US" dirty="0" err="1"/>
              <a:t>patiesību</a:t>
            </a:r>
            <a:r>
              <a:rPr lang="en-US" dirty="0"/>
              <a:t> </a:t>
            </a:r>
            <a:r>
              <a:rPr lang="en-US" dirty="0" err="1"/>
              <a:t>sadursme</a:t>
            </a:r>
            <a:r>
              <a:rPr lang="en-US" dirty="0"/>
              <a:t>.</a:t>
            </a:r>
          </a:p>
          <a:p>
            <a:pPr algn="l"/>
            <a:r>
              <a:rPr lang="en-US" dirty="0" err="1"/>
              <a:t>Liela</a:t>
            </a:r>
            <a:r>
              <a:rPr lang="en-US" dirty="0"/>
              <a:t> </a:t>
            </a:r>
            <a:r>
              <a:rPr lang="en-US" dirty="0" err="1"/>
              <a:t>mēroga</a:t>
            </a:r>
            <a:r>
              <a:rPr lang="en-US" dirty="0"/>
              <a:t> un </a:t>
            </a:r>
            <a:r>
              <a:rPr lang="en-US" dirty="0" err="1"/>
              <a:t>maza</a:t>
            </a:r>
            <a:r>
              <a:rPr lang="en-US" dirty="0"/>
              <a:t> </a:t>
            </a:r>
            <a:r>
              <a:rPr lang="en-US" dirty="0" err="1"/>
              <a:t>mēroga</a:t>
            </a:r>
            <a:r>
              <a:rPr lang="en-US" dirty="0"/>
              <a:t>.</a:t>
            </a:r>
          </a:p>
          <a:p>
            <a:pPr algn="l"/>
            <a:r>
              <a:rPr lang="en-US" dirty="0" err="1"/>
              <a:t>Jaunlaulātajiem</a:t>
            </a:r>
            <a:r>
              <a:rPr lang="en-US" dirty="0"/>
              <a:t> par to,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rosolu</a:t>
            </a:r>
            <a:r>
              <a:rPr lang="en-US" dirty="0"/>
              <a:t> </a:t>
            </a:r>
            <a:r>
              <a:rPr lang="en-US" dirty="0" err="1"/>
              <a:t>taisa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āboliem</a:t>
            </a:r>
            <a:r>
              <a:rPr lang="en-US" dirty="0"/>
              <a:t>.</a:t>
            </a:r>
          </a:p>
          <a:p>
            <a:pPr algn="l"/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vīramāti</a:t>
            </a:r>
            <a:r>
              <a:rPr lang="en-US" dirty="0"/>
              <a:t> par to, </a:t>
            </a:r>
            <a:r>
              <a:rPr lang="en-US" dirty="0" err="1"/>
              <a:t>kura</a:t>
            </a:r>
            <a:r>
              <a:rPr lang="en-US" dirty="0"/>
              <a:t> </a:t>
            </a:r>
            <a:r>
              <a:rPr lang="en-US" dirty="0" err="1"/>
              <a:t>būs</a:t>
            </a:r>
            <a:r>
              <a:rPr lang="en-US" dirty="0"/>
              <a:t> </a:t>
            </a:r>
            <a:r>
              <a:rPr lang="en-US" dirty="0" err="1"/>
              <a:t>noteicošā</a:t>
            </a:r>
            <a:r>
              <a:rPr lang="en-US" dirty="0"/>
              <a:t> </a:t>
            </a:r>
            <a:r>
              <a:rPr lang="en-US" dirty="0" err="1"/>
              <a:t>sieviete</a:t>
            </a:r>
            <a:r>
              <a:rPr lang="en-US" dirty="0"/>
              <a:t> </a:t>
            </a:r>
            <a:r>
              <a:rPr lang="en-US" dirty="0" err="1"/>
              <a:t>jaunā</a:t>
            </a:r>
            <a:r>
              <a:rPr lang="en-US" dirty="0"/>
              <a:t> </a:t>
            </a:r>
            <a:r>
              <a:rPr lang="en-US" dirty="0" err="1"/>
              <a:t>vīra</a:t>
            </a:r>
            <a:r>
              <a:rPr lang="en-US" dirty="0"/>
              <a:t> </a:t>
            </a:r>
            <a:r>
              <a:rPr lang="en-US" dirty="0" err="1"/>
              <a:t>dzīvē</a:t>
            </a:r>
            <a:r>
              <a:rPr lang="en-US" dirty="0"/>
              <a:t>.</a:t>
            </a:r>
          </a:p>
          <a:p>
            <a:pPr algn="l"/>
            <a:r>
              <a:rPr lang="en-US" dirty="0" err="1"/>
              <a:t>Draudzē</a:t>
            </a:r>
            <a:r>
              <a:rPr lang="en-US" dirty="0"/>
              <a:t> par to, </a:t>
            </a:r>
            <a:r>
              <a:rPr lang="en-US" dirty="0" err="1"/>
              <a:t>kādu</a:t>
            </a:r>
            <a:r>
              <a:rPr lang="en-US" dirty="0"/>
              <a:t> </a:t>
            </a:r>
            <a:r>
              <a:rPr lang="en-US" dirty="0" err="1"/>
              <a:t>mūziku</a:t>
            </a:r>
            <a:r>
              <a:rPr lang="en-US" dirty="0"/>
              <a:t> </a:t>
            </a:r>
            <a:r>
              <a:rPr lang="en-US" dirty="0" err="1"/>
              <a:t>klausīties</a:t>
            </a:r>
            <a:r>
              <a:rPr lang="en-US" dirty="0"/>
              <a:t> un </a:t>
            </a:r>
            <a:r>
              <a:rPr lang="en-US" dirty="0" err="1"/>
              <a:t>kādā</a:t>
            </a:r>
            <a:r>
              <a:rPr lang="en-US" dirty="0"/>
              <a:t> </a:t>
            </a:r>
            <a:r>
              <a:rPr lang="en-US" dirty="0" err="1"/>
              <a:t>krāsā</a:t>
            </a:r>
            <a:r>
              <a:rPr lang="en-US" dirty="0"/>
              <a:t> </a:t>
            </a:r>
            <a:r>
              <a:rPr lang="en-US" dirty="0" err="1"/>
              <a:t>krāsot</a:t>
            </a:r>
            <a:r>
              <a:rPr lang="en-US" dirty="0"/>
              <a:t> </a:t>
            </a:r>
            <a:r>
              <a:rPr lang="en-US" dirty="0" err="1"/>
              <a:t>baznīcu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7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Kas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ir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konflikts</a:t>
            </a:r>
            <a:r>
              <a:rPr lang="en-US" sz="3200" b="1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/>
          </a:bodyPr>
          <a:lstStyle/>
          <a:p>
            <a:r>
              <a:rPr lang="en-US" b="1" dirty="0"/>
              <a:t>1.Korintiešiem 11:18</a:t>
            </a:r>
            <a:endParaRPr lang="en-US" dirty="0"/>
          </a:p>
          <a:p>
            <a:r>
              <a:rPr lang="en-US" b="1" dirty="0" err="1"/>
              <a:t>Vispirms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</a:t>
            </a:r>
            <a:r>
              <a:rPr lang="en-US" b="1" dirty="0" err="1"/>
              <a:t>dzirdu</a:t>
            </a:r>
            <a:r>
              <a:rPr lang="en-US" b="1" dirty="0"/>
              <a:t>,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jūsu</a:t>
            </a:r>
            <a:r>
              <a:rPr lang="en-US" b="1" dirty="0"/>
              <a:t> </a:t>
            </a:r>
            <a:r>
              <a:rPr lang="en-US" b="1" dirty="0" err="1"/>
              <a:t>draudzes</a:t>
            </a:r>
            <a:r>
              <a:rPr lang="en-US" b="1" dirty="0"/>
              <a:t> </a:t>
            </a:r>
            <a:r>
              <a:rPr lang="en-US" b="1" dirty="0" err="1"/>
              <a:t>sapulcēs</a:t>
            </a:r>
            <a:r>
              <a:rPr lang="en-US" b="1" dirty="0"/>
              <a:t> </a:t>
            </a:r>
            <a:r>
              <a:rPr lang="en-US" b="1" dirty="0" err="1"/>
              <a:t>parasti</a:t>
            </a:r>
            <a:r>
              <a:rPr lang="en-US" b="1" dirty="0"/>
              <a:t> </a:t>
            </a:r>
            <a:r>
              <a:rPr lang="en-US" b="1" dirty="0" err="1"/>
              <a:t>jūsu</a:t>
            </a:r>
            <a:r>
              <a:rPr lang="en-US" b="1" dirty="0"/>
              <a:t> </a:t>
            </a:r>
            <a:r>
              <a:rPr lang="en-US" b="1" dirty="0" err="1"/>
              <a:t>vidū</a:t>
            </a:r>
            <a:r>
              <a:rPr lang="en-US" b="1" dirty="0"/>
              <a:t> </a:t>
            </a:r>
            <a:r>
              <a:rPr lang="en-US" b="1" dirty="0" err="1"/>
              <a:t>notiek</a:t>
            </a:r>
            <a:r>
              <a:rPr lang="en-US" b="1" dirty="0"/>
              <a:t> </a:t>
            </a:r>
            <a:r>
              <a:rPr lang="en-US" b="1" dirty="0" err="1"/>
              <a:t>šķelšanās</a:t>
            </a:r>
            <a:r>
              <a:rPr lang="en-US" b="1" dirty="0"/>
              <a:t>, un </a:t>
            </a:r>
            <a:r>
              <a:rPr lang="en-US" b="1" dirty="0" err="1"/>
              <a:t>daļēji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tam </a:t>
            </a:r>
            <a:r>
              <a:rPr lang="en-US" b="1" dirty="0" err="1"/>
              <a:t>arī</a:t>
            </a:r>
            <a:r>
              <a:rPr lang="en-US" b="1" dirty="0"/>
              <a:t> </a:t>
            </a:r>
            <a:r>
              <a:rPr lang="en-US" b="1" dirty="0" err="1"/>
              <a:t>ticu</a:t>
            </a:r>
            <a:r>
              <a:rPr lang="en-US" b="1" dirty="0"/>
              <a:t>.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0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cēloņi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a) </a:t>
            </a:r>
            <a:r>
              <a:rPr lang="en-US" dirty="0" err="1"/>
              <a:t>netiek</a:t>
            </a:r>
            <a:r>
              <a:rPr lang="en-US" dirty="0"/>
              <a:t> </a:t>
            </a:r>
            <a:r>
              <a:rPr lang="en-US" dirty="0" err="1"/>
              <a:t>apmierinātas</a:t>
            </a:r>
            <a:r>
              <a:rPr lang="en-US" dirty="0"/>
              <a:t> </a:t>
            </a:r>
            <a:r>
              <a:rPr lang="en-US" dirty="0" err="1"/>
              <a:t>cilvēka</a:t>
            </a:r>
            <a:r>
              <a:rPr lang="en-US" dirty="0"/>
              <a:t> </a:t>
            </a:r>
            <a:r>
              <a:rPr lang="en-US" dirty="0" err="1"/>
              <a:t>pamatvajadzības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b) 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cilvēkiem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dažādi</a:t>
            </a:r>
            <a:r>
              <a:rPr lang="en-US" dirty="0"/>
              <a:t> </a:t>
            </a:r>
            <a:r>
              <a:rPr lang="en-US" dirty="0" err="1"/>
              <a:t>uzskati</a:t>
            </a:r>
            <a:r>
              <a:rPr lang="en-US" dirty="0"/>
              <a:t>, </a:t>
            </a:r>
            <a:r>
              <a:rPr lang="en-US" dirty="0" err="1"/>
              <a:t>domas</a:t>
            </a:r>
            <a:r>
              <a:rPr lang="en-US" dirty="0"/>
              <a:t> par </a:t>
            </a:r>
            <a:r>
              <a:rPr lang="en-US" dirty="0" err="1"/>
              <a:t>vienu</a:t>
            </a:r>
            <a:r>
              <a:rPr lang="en-US" dirty="0"/>
              <a:t> </a:t>
            </a:r>
            <a:r>
              <a:rPr lang="en-US" dirty="0" err="1"/>
              <a:t>jautājumu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c) 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cilvēkiem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atšķirīgas</a:t>
            </a:r>
            <a:r>
              <a:rPr lang="en-US" dirty="0"/>
              <a:t> </a:t>
            </a:r>
            <a:r>
              <a:rPr lang="en-US" dirty="0" err="1" smtClean="0"/>
              <a:t>vērtības</a:t>
            </a:r>
            <a:r>
              <a:rPr lang="en-US" dirty="0" smtClean="0"/>
              <a:t> un </a:t>
            </a:r>
            <a:r>
              <a:rPr lang="en-US" dirty="0" err="1" smtClean="0"/>
              <a:t>intereses</a:t>
            </a:r>
            <a:r>
              <a:rPr lang="en-US" dirty="0" smtClean="0"/>
              <a:t>;</a:t>
            </a:r>
            <a:endParaRPr lang="en-US" dirty="0"/>
          </a:p>
          <a:p>
            <a:pPr algn="l"/>
            <a:r>
              <a:rPr lang="en-US" dirty="0" smtClean="0"/>
              <a:t>e</a:t>
            </a:r>
            <a:r>
              <a:rPr lang="en-US" dirty="0"/>
              <a:t>) 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atšķiras</a:t>
            </a:r>
            <a:r>
              <a:rPr lang="en-US" dirty="0"/>
              <a:t> </a:t>
            </a:r>
            <a:r>
              <a:rPr lang="en-US" dirty="0" err="1"/>
              <a:t>pieejamība</a:t>
            </a:r>
            <a:r>
              <a:rPr lang="en-US" dirty="0"/>
              <a:t> </a:t>
            </a:r>
            <a:r>
              <a:rPr lang="en-US" dirty="0" err="1"/>
              <a:t>resursiem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f) 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cilvēkiem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dažādas</a:t>
            </a:r>
            <a:r>
              <a:rPr lang="en-US" dirty="0"/>
              <a:t> </a:t>
            </a:r>
            <a:r>
              <a:rPr lang="en-US" dirty="0" err="1"/>
              <a:t>psiholoģiskās</a:t>
            </a:r>
            <a:r>
              <a:rPr lang="en-US" dirty="0"/>
              <a:t> </a:t>
            </a:r>
            <a:r>
              <a:rPr lang="en-US" dirty="0" err="1"/>
              <a:t>vajadzības</a:t>
            </a:r>
            <a:r>
              <a:rPr lang="en-US" dirty="0"/>
              <a:t> (</a:t>
            </a:r>
            <a:r>
              <a:rPr lang="en-US" dirty="0" err="1"/>
              <a:t>mīlestība</a:t>
            </a:r>
            <a:r>
              <a:rPr lang="en-US" dirty="0"/>
              <a:t>, </a:t>
            </a:r>
            <a:r>
              <a:rPr lang="en-US" dirty="0" err="1"/>
              <a:t>atzīšana</a:t>
            </a:r>
            <a:r>
              <a:rPr lang="en-US" dirty="0"/>
              <a:t>, </a:t>
            </a:r>
            <a:r>
              <a:rPr lang="en-US" dirty="0" err="1"/>
              <a:t>nozīmīgums</a:t>
            </a:r>
            <a:r>
              <a:rPr lang="en-US" dirty="0"/>
              <a:t>).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Ilūzijas</a:t>
            </a:r>
            <a:r>
              <a:rPr lang="en-US" sz="3200" b="1" dirty="0" smtClean="0">
                <a:latin typeface="Arial"/>
                <a:cs typeface="Arial"/>
              </a:rPr>
              <a:t> par </a:t>
            </a:r>
            <a:r>
              <a:rPr lang="en-US" sz="3200" b="1" dirty="0" err="1" smtClean="0">
                <a:latin typeface="Arial"/>
                <a:cs typeface="Arial"/>
              </a:rPr>
              <a:t>konliktu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arenR"/>
            </a:pPr>
            <a:r>
              <a:rPr lang="en-US" i="1" u="sng" dirty="0" err="1" smtClean="0"/>
              <a:t>Zaudētāja</a:t>
            </a:r>
            <a:r>
              <a:rPr lang="en-US" i="1" u="sng" dirty="0" smtClean="0"/>
              <a:t> </a:t>
            </a:r>
            <a:r>
              <a:rPr lang="en-US" i="1" u="sng" dirty="0"/>
              <a:t>– </a:t>
            </a:r>
            <a:r>
              <a:rPr lang="en-US" i="1" u="sng" dirty="0" err="1"/>
              <a:t>ieguvēja</a:t>
            </a:r>
            <a:r>
              <a:rPr lang="en-US" i="1" u="sng" dirty="0"/>
              <a:t> </a:t>
            </a:r>
            <a:r>
              <a:rPr lang="en-US" i="1" u="sng" dirty="0" err="1"/>
              <a:t>ilūzija</a:t>
            </a:r>
            <a:r>
              <a:rPr lang="en-US" dirty="0"/>
              <a:t> – </a:t>
            </a:r>
            <a:r>
              <a:rPr lang="en-US" dirty="0" err="1"/>
              <a:t>konfliktā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būt</a:t>
            </a:r>
            <a:r>
              <a:rPr lang="en-US" dirty="0"/>
              <a:t> </a:t>
            </a:r>
            <a:r>
              <a:rPr lang="en-US" dirty="0" err="1"/>
              <a:t>tikai</a:t>
            </a:r>
            <a:r>
              <a:rPr lang="en-US" dirty="0"/>
              <a:t> </a:t>
            </a:r>
            <a:r>
              <a:rPr lang="en-US" dirty="0" err="1"/>
              <a:t>viens</a:t>
            </a:r>
            <a:r>
              <a:rPr lang="en-US" dirty="0"/>
              <a:t> </a:t>
            </a:r>
            <a:r>
              <a:rPr lang="en-US" dirty="0" err="1" smtClean="0"/>
              <a:t>uzvarētājs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i="1" u="sng" dirty="0" smtClean="0"/>
              <a:t>2) </a:t>
            </a:r>
            <a:r>
              <a:rPr lang="en-US" i="1" u="sng" dirty="0" err="1" smtClean="0"/>
              <a:t>Sliktā</a:t>
            </a:r>
            <a:r>
              <a:rPr lang="en-US" i="1" u="sng" dirty="0" smtClean="0"/>
              <a:t> </a:t>
            </a:r>
            <a:r>
              <a:rPr lang="en-US" i="1" u="sng" dirty="0" err="1"/>
              <a:t>cilvēka</a:t>
            </a:r>
            <a:r>
              <a:rPr lang="en-US" i="1" u="sng" dirty="0"/>
              <a:t> </a:t>
            </a:r>
            <a:r>
              <a:rPr lang="en-US" i="1" u="sng" dirty="0" err="1"/>
              <a:t>ilūzija</a:t>
            </a:r>
            <a:r>
              <a:rPr lang="en-US" dirty="0"/>
              <a:t> – </a:t>
            </a:r>
            <a:r>
              <a:rPr lang="en-US" dirty="0" err="1"/>
              <a:t>tendences</a:t>
            </a:r>
            <a:r>
              <a:rPr lang="en-US" dirty="0"/>
              <a:t> </a:t>
            </a:r>
            <a:r>
              <a:rPr lang="en-US" dirty="0" err="1"/>
              <a:t>konflikta</a:t>
            </a:r>
            <a:r>
              <a:rPr lang="en-US" dirty="0"/>
              <a:t> </a:t>
            </a:r>
            <a:r>
              <a:rPr lang="en-US" dirty="0" err="1"/>
              <a:t>cēloņus</a:t>
            </a:r>
            <a:r>
              <a:rPr lang="en-US" dirty="0"/>
              <a:t> </a:t>
            </a:r>
            <a:r>
              <a:rPr lang="en-US" dirty="0" err="1"/>
              <a:t>meklēt</a:t>
            </a:r>
            <a:r>
              <a:rPr lang="en-US" dirty="0"/>
              <a:t> </a:t>
            </a:r>
            <a:r>
              <a:rPr lang="en-US" dirty="0" err="1"/>
              <a:t>otrā</a:t>
            </a:r>
            <a:r>
              <a:rPr lang="en-US" dirty="0"/>
              <a:t> </a:t>
            </a:r>
            <a:r>
              <a:rPr lang="en-US" dirty="0" err="1"/>
              <a:t>cilvēkā</a:t>
            </a:r>
            <a:r>
              <a:rPr lang="en-US" dirty="0"/>
              <a:t> (</a:t>
            </a:r>
            <a:r>
              <a:rPr lang="en-US" dirty="0" err="1"/>
              <a:t>parasti</a:t>
            </a:r>
            <a:r>
              <a:rPr lang="en-US" dirty="0"/>
              <a:t> </a:t>
            </a:r>
            <a:r>
              <a:rPr lang="en-US" dirty="0" err="1"/>
              <a:t>ilūzijas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abpusējas</a:t>
            </a:r>
            <a:r>
              <a:rPr lang="en-US" dirty="0"/>
              <a:t>)</a:t>
            </a:r>
            <a:r>
              <a:rPr lang="en-US" dirty="0" smtClean="0"/>
              <a:t>;</a:t>
            </a:r>
          </a:p>
          <a:p>
            <a:pPr algn="l"/>
            <a:endParaRPr lang="en-US" dirty="0"/>
          </a:p>
          <a:p>
            <a:pPr algn="l"/>
            <a:r>
              <a:rPr lang="en-US" i="1" u="sng" dirty="0" smtClean="0"/>
              <a:t>3) </a:t>
            </a:r>
            <a:r>
              <a:rPr lang="en-US" i="1" u="sng" dirty="0" err="1" smtClean="0"/>
              <a:t>Strupceļa</a:t>
            </a:r>
            <a:r>
              <a:rPr lang="en-US" i="1" u="sng" dirty="0" smtClean="0"/>
              <a:t> </a:t>
            </a:r>
            <a:r>
              <a:rPr lang="en-US" i="1" u="sng" dirty="0" err="1"/>
              <a:t>ilūzija</a:t>
            </a:r>
            <a:r>
              <a:rPr lang="en-US" dirty="0"/>
              <a:t> - </a:t>
            </a:r>
            <a:r>
              <a:rPr lang="en-US" dirty="0" err="1"/>
              <a:t>konflikts</a:t>
            </a:r>
            <a:r>
              <a:rPr lang="en-US" dirty="0"/>
              <a:t> </a:t>
            </a:r>
            <a:r>
              <a:rPr lang="en-US" dirty="0" err="1"/>
              <a:t>nav</a:t>
            </a:r>
            <a:r>
              <a:rPr lang="en-US" dirty="0"/>
              <a:t> </a:t>
            </a:r>
            <a:r>
              <a:rPr lang="en-US" dirty="0" err="1"/>
              <a:t>atrisināms</a:t>
            </a:r>
            <a:r>
              <a:rPr lang="en-US" dirty="0"/>
              <a:t>,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bezcerība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veidi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/>
              <a:t>M.Doičs</a:t>
            </a:r>
            <a:r>
              <a:rPr lang="en-US" dirty="0"/>
              <a:t> (Morton Deutsch, </a:t>
            </a:r>
            <a:r>
              <a:rPr lang="en-US" i="1" dirty="0"/>
              <a:t>The Resolution of Conflict</a:t>
            </a:r>
            <a:r>
              <a:rPr lang="en-US" dirty="0"/>
              <a:t>.  New Haven CT, Yale University Press 1973.)</a:t>
            </a:r>
          </a:p>
          <a:p>
            <a:pPr algn="l"/>
            <a:r>
              <a:rPr lang="en-US" dirty="0" err="1"/>
              <a:t>izdala</a:t>
            </a:r>
            <a:r>
              <a:rPr lang="en-US" dirty="0"/>
              <a:t> 6 </a:t>
            </a:r>
            <a:r>
              <a:rPr lang="en-US" dirty="0" err="1"/>
              <a:t>tipus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1)  </a:t>
            </a:r>
            <a:r>
              <a:rPr lang="en-US" i="1" dirty="0" err="1"/>
              <a:t>īstenais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– </a:t>
            </a:r>
            <a:r>
              <a:rPr lang="en-US" dirty="0" err="1"/>
              <a:t>objektīvi</a:t>
            </a:r>
            <a:r>
              <a:rPr lang="en-US" dirty="0"/>
              <a:t> </a:t>
            </a:r>
            <a:r>
              <a:rPr lang="en-US" dirty="0" err="1"/>
              <a:t>eksistē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2) </a:t>
            </a:r>
            <a:r>
              <a:rPr lang="en-US" i="1" dirty="0" err="1"/>
              <a:t>gadījuma</a:t>
            </a:r>
            <a:r>
              <a:rPr lang="en-US" i="1" dirty="0"/>
              <a:t> </a:t>
            </a:r>
            <a:r>
              <a:rPr lang="en-US" i="1" dirty="0" err="1"/>
              <a:t>vai</a:t>
            </a:r>
            <a:r>
              <a:rPr lang="en-US" i="1" dirty="0"/>
              <a:t> </a:t>
            </a:r>
            <a:r>
              <a:rPr lang="en-US" i="1" dirty="0" err="1"/>
              <a:t>nosacītais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–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viegli</a:t>
            </a:r>
            <a:r>
              <a:rPr lang="en-US" dirty="0"/>
              <a:t> </a:t>
            </a:r>
            <a:r>
              <a:rPr lang="en-US" dirty="0" err="1"/>
              <a:t>maināmi</a:t>
            </a:r>
            <a:r>
              <a:rPr lang="en-US" dirty="0"/>
              <a:t> </a:t>
            </a:r>
            <a:r>
              <a:rPr lang="en-US" dirty="0" err="1"/>
              <a:t>apstākļi</a:t>
            </a:r>
            <a:r>
              <a:rPr lang="en-US" dirty="0"/>
              <a:t>,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abas</a:t>
            </a:r>
            <a:r>
              <a:rPr lang="en-US" dirty="0"/>
              <a:t> </a:t>
            </a:r>
            <a:r>
              <a:rPr lang="en-US" dirty="0" err="1"/>
              <a:t>puses</a:t>
            </a:r>
            <a:r>
              <a:rPr lang="en-US" dirty="0"/>
              <a:t> </a:t>
            </a:r>
            <a:r>
              <a:rPr lang="en-US" dirty="0" err="1"/>
              <a:t>nepamana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3) </a:t>
            </a:r>
            <a:r>
              <a:rPr lang="en-US" i="1" dirty="0" err="1"/>
              <a:t>nobīdītais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– </a:t>
            </a:r>
            <a:r>
              <a:rPr lang="en-US" dirty="0" err="1"/>
              <a:t>aiz</a:t>
            </a:r>
            <a:r>
              <a:rPr lang="en-US" dirty="0"/>
              <a:t> </a:t>
            </a:r>
            <a:r>
              <a:rPr lang="en-US" dirty="0" err="1"/>
              <a:t>redzamā</a:t>
            </a:r>
            <a:r>
              <a:rPr lang="en-US" dirty="0"/>
              <a:t> </a:t>
            </a:r>
            <a:r>
              <a:rPr lang="en-US" dirty="0" err="1"/>
              <a:t>konflikta</a:t>
            </a:r>
            <a:r>
              <a:rPr lang="en-US" dirty="0"/>
              <a:t> </a:t>
            </a:r>
            <a:r>
              <a:rPr lang="en-US" dirty="0" err="1"/>
              <a:t>slēpjas</a:t>
            </a:r>
            <a:r>
              <a:rPr lang="en-US" dirty="0"/>
              <a:t> </a:t>
            </a:r>
            <a:r>
              <a:rPr lang="en-US" dirty="0" err="1"/>
              <a:t>īstais</a:t>
            </a:r>
            <a:r>
              <a:rPr lang="en-US" dirty="0"/>
              <a:t> </a:t>
            </a:r>
            <a:r>
              <a:rPr lang="en-US" dirty="0" err="1"/>
              <a:t>konflikts</a:t>
            </a:r>
            <a:r>
              <a:rPr lang="en-US" dirty="0"/>
              <a:t>;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1"/>
            <a:ext cx="7772400" cy="87312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rial"/>
                <a:cs typeface="Arial"/>
              </a:rPr>
              <a:t>Konfliktu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veidi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4625"/>
            <a:ext cx="7772400" cy="485775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/>
              <a:t>M.Doičs</a:t>
            </a:r>
            <a:r>
              <a:rPr lang="en-US" dirty="0"/>
              <a:t> (Morton Deutsch, </a:t>
            </a:r>
            <a:r>
              <a:rPr lang="en-US" i="1" dirty="0"/>
              <a:t>The Resolution of Conflict</a:t>
            </a:r>
            <a:r>
              <a:rPr lang="en-US" dirty="0"/>
              <a:t>.  New Haven CT, Yale University Press 1973.)</a:t>
            </a:r>
          </a:p>
          <a:p>
            <a:pPr algn="l"/>
            <a:r>
              <a:rPr lang="en-US" dirty="0" err="1"/>
              <a:t>izdala</a:t>
            </a:r>
            <a:r>
              <a:rPr lang="en-US" dirty="0"/>
              <a:t> 6 </a:t>
            </a:r>
            <a:r>
              <a:rPr lang="en-US" dirty="0" err="1"/>
              <a:t>tipus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4) </a:t>
            </a:r>
            <a:r>
              <a:rPr lang="en-US" i="1" dirty="0" err="1"/>
              <a:t>nepatiesi</a:t>
            </a:r>
            <a:r>
              <a:rPr lang="en-US" i="1" dirty="0"/>
              <a:t> </a:t>
            </a:r>
            <a:r>
              <a:rPr lang="en-US" i="1" dirty="0" err="1"/>
              <a:t>pierakstītais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–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nepareizi</a:t>
            </a:r>
            <a:r>
              <a:rPr lang="en-US" dirty="0"/>
              <a:t> </a:t>
            </a:r>
            <a:r>
              <a:rPr lang="en-US" dirty="0" err="1"/>
              <a:t>uztverta</a:t>
            </a:r>
            <a:r>
              <a:rPr lang="en-US" dirty="0"/>
              <a:t> </a:t>
            </a:r>
            <a:r>
              <a:rPr lang="en-US" dirty="0" err="1"/>
              <a:t>situācija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problēma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5) </a:t>
            </a:r>
            <a:r>
              <a:rPr lang="en-US" i="1" dirty="0" err="1"/>
              <a:t>latentais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- tam </a:t>
            </a:r>
            <a:r>
              <a:rPr lang="en-US" dirty="0" err="1"/>
              <a:t>būtu</a:t>
            </a:r>
            <a:r>
              <a:rPr lang="en-US" dirty="0"/>
              <a:t> </a:t>
            </a:r>
            <a:r>
              <a:rPr lang="en-US" dirty="0" err="1"/>
              <a:t>reāli</a:t>
            </a:r>
            <a:r>
              <a:rPr lang="en-US" dirty="0"/>
              <a:t> </a:t>
            </a:r>
            <a:r>
              <a:rPr lang="en-US" dirty="0" err="1"/>
              <a:t>jānotiek</a:t>
            </a:r>
            <a:r>
              <a:rPr lang="en-US" dirty="0"/>
              <a:t>, bet </a:t>
            </a:r>
            <a:r>
              <a:rPr lang="en-US" dirty="0" err="1"/>
              <a:t>abas</a:t>
            </a:r>
            <a:r>
              <a:rPr lang="en-US" dirty="0"/>
              <a:t> </a:t>
            </a:r>
            <a:r>
              <a:rPr lang="en-US" dirty="0" err="1"/>
              <a:t>puses</a:t>
            </a:r>
            <a:r>
              <a:rPr lang="en-US" dirty="0"/>
              <a:t> to </a:t>
            </a:r>
            <a:r>
              <a:rPr lang="en-US" dirty="0" err="1"/>
              <a:t>vēl</a:t>
            </a:r>
            <a:r>
              <a:rPr lang="en-US" dirty="0"/>
              <a:t> </a:t>
            </a:r>
            <a:r>
              <a:rPr lang="en-US" dirty="0" err="1"/>
              <a:t>neapjauš</a:t>
            </a:r>
            <a:r>
              <a:rPr lang="en-US" dirty="0"/>
              <a:t>;</a:t>
            </a:r>
          </a:p>
          <a:p>
            <a:pPr algn="l"/>
            <a:r>
              <a:rPr lang="en-US" i="1" dirty="0"/>
              <a:t>6) </a:t>
            </a:r>
            <a:r>
              <a:rPr lang="en-US" i="1" dirty="0" err="1"/>
              <a:t>viltus</a:t>
            </a:r>
            <a:r>
              <a:rPr lang="en-US" i="1" dirty="0"/>
              <a:t> </a:t>
            </a:r>
            <a:r>
              <a:rPr lang="en-US" i="1" dirty="0" err="1"/>
              <a:t>konflikts</a:t>
            </a:r>
            <a:r>
              <a:rPr lang="en-US" dirty="0"/>
              <a:t> - </a:t>
            </a:r>
            <a:r>
              <a:rPr lang="en-US" dirty="0" err="1"/>
              <a:t>kāda</a:t>
            </a:r>
            <a:r>
              <a:rPr lang="en-US" dirty="0"/>
              <a:t> no </a:t>
            </a:r>
            <a:r>
              <a:rPr lang="en-US" dirty="0" err="1"/>
              <a:t>pusēm</a:t>
            </a:r>
            <a:r>
              <a:rPr lang="en-US" dirty="0"/>
              <a:t> </a:t>
            </a:r>
            <a:r>
              <a:rPr lang="en-US" dirty="0" err="1"/>
              <a:t>kļūdaini</a:t>
            </a:r>
            <a:r>
              <a:rPr lang="en-US" dirty="0"/>
              <a:t> </a:t>
            </a:r>
            <a:r>
              <a:rPr lang="en-US" dirty="0" err="1"/>
              <a:t>uztver</a:t>
            </a:r>
            <a:r>
              <a:rPr lang="en-US" dirty="0"/>
              <a:t> </a:t>
            </a:r>
            <a:r>
              <a:rPr lang="en-US" dirty="0" err="1"/>
              <a:t>situāciju</a:t>
            </a:r>
            <a:r>
              <a:rPr lang="en-US" dirty="0"/>
              <a:t>.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49</TotalTime>
  <Words>572</Words>
  <Application>Microsoft Office PowerPoint</Application>
  <PresentationFormat>On-screen Show (4:3)</PresentationFormat>
  <Paragraphs>165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Black</vt:lpstr>
      <vt:lpstr>Kā atraisīt konflikta mezglu?</vt:lpstr>
      <vt:lpstr>Mīti par kristiešiem un konfliktu</vt:lpstr>
      <vt:lpstr>Kāpēc draudze ir labvēlīga vide konfliktiem?</vt:lpstr>
      <vt:lpstr>Kas ir konflikts?</vt:lpstr>
      <vt:lpstr>Kas ir konflikts?</vt:lpstr>
      <vt:lpstr>Konfliktu cēloņi</vt:lpstr>
      <vt:lpstr>Ilūzijas par konliktu</vt:lpstr>
      <vt:lpstr>Konfliktu veidi</vt:lpstr>
      <vt:lpstr>Konfliktu veidi</vt:lpstr>
      <vt:lpstr>Konfliktu attīstības ceļš</vt:lpstr>
      <vt:lpstr>Populārākie konfliktu risināšanas veidi</vt:lpstr>
      <vt:lpstr>Populārākie konfliktu risināšanas veidi</vt:lpstr>
      <vt:lpstr>Kā risināt konfliktus?</vt:lpstr>
      <vt:lpstr>Kā risināt konfliktus?</vt:lpstr>
      <vt:lpstr>Kā risināt konfliktus?</vt:lpstr>
      <vt:lpstr>Kā risināt konfliktus?</vt:lpstr>
      <vt:lpstr>Kā risināt konfliktus?</vt:lpstr>
      <vt:lpstr>Kā risināt konfliktus?</vt:lpstr>
      <vt:lpstr>Kā risināt konfliktus?</vt:lpstr>
      <vt:lpstr>Kā risināt konfliktus?</vt:lpstr>
    </vt:vector>
  </TitlesOfParts>
  <Company>Agenskalna draudze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Kā atraisīt konflikta mezglu?</dc:title>
  <dc:creator>Edgars Mazis</dc:creator>
  <cp:lastModifiedBy>Kanceleja</cp:lastModifiedBy>
  <cp:revision>16</cp:revision>
  <dcterms:created xsi:type="dcterms:W3CDTF">2014-02-21T08:49:02Z</dcterms:created>
  <dcterms:modified xsi:type="dcterms:W3CDTF">2014-02-25T08:49:48Z</dcterms:modified>
</cp:coreProperties>
</file>