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  <p:sldId id="269" r:id="rId14"/>
    <p:sldId id="270" r:id="rId15"/>
    <p:sldId id="262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5339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4318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89572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879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98227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0004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28709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67779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8787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0759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792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3389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7405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445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0060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9665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6515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08620B7-A2D3-4460-B1EF-D2D95CA8E7F4}" type="datetimeFigureOut">
              <a:rPr lang="lv-LV" smtClean="0"/>
              <a:t>06.05.2020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lv-LV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2F17BA0-77CD-4286-BF60-79B5AC362A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244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CD09B-CFFD-4696-900B-B28BCBD46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Interaktīvas aktivitātes online vidē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EF810-0933-4C59-8ECB-CEE86235C78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lv-LV" dirty="0"/>
              <a:t>Mārtiņš Svitka</a:t>
            </a:r>
          </a:p>
        </p:txBody>
      </p:sp>
    </p:spTree>
    <p:extLst>
      <p:ext uri="{BB962C8B-B14F-4D97-AF65-F5344CB8AC3E}">
        <p14:creationId xmlns:p14="http://schemas.microsoft.com/office/powerpoint/2010/main" val="321441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1FD1-3DC2-4EC2-A96D-D31B82372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2A79FC-55BD-4ADC-8ED7-D23B2FEF5A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" y="-1"/>
            <a:ext cx="12172387" cy="68436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7AF23B-B92C-4D26-BE8D-78D1D59011A5}"/>
              </a:ext>
            </a:extLst>
          </p:cNvPr>
          <p:cNvSpPr txBox="1"/>
          <p:nvPr/>
        </p:nvSpPr>
        <p:spPr>
          <a:xfrm>
            <a:off x="2915478" y="5177368"/>
            <a:ext cx="3578087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dirty="0"/>
              <a:t>Izvēlamies kādu no sekcijām, lai izveidotu nākošo jautājumu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142660-09AC-47D3-93B7-11D6284925F9}"/>
              </a:ext>
            </a:extLst>
          </p:cNvPr>
          <p:cNvSpPr txBox="1"/>
          <p:nvPr/>
        </p:nvSpPr>
        <p:spPr>
          <a:xfrm>
            <a:off x="10058400" y="1951672"/>
            <a:ext cx="14179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dirty="0"/>
              <a:t>Kad viktorīna pabeigta, spiet DONE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88E0AB73-4C06-4E10-AD7B-1C3689089ADB}"/>
              </a:ext>
            </a:extLst>
          </p:cNvPr>
          <p:cNvSpPr/>
          <p:nvPr/>
        </p:nvSpPr>
        <p:spPr>
          <a:xfrm>
            <a:off x="10529859" y="1492671"/>
            <a:ext cx="475063" cy="49033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881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8FA16-F4F8-454B-8B9E-B20DAADB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D15D89-73E6-4078-853F-DDF6C719BF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7" r="31303" b="9713"/>
          <a:stretch/>
        </p:blipFill>
        <p:spPr>
          <a:xfrm>
            <a:off x="477078" y="516834"/>
            <a:ext cx="4678017" cy="6188765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088AB7D0-8FD5-4AD6-85E7-A4F06F04A1C3}"/>
              </a:ext>
            </a:extLst>
          </p:cNvPr>
          <p:cNvSpPr/>
          <p:nvPr/>
        </p:nvSpPr>
        <p:spPr>
          <a:xfrm>
            <a:off x="5678556" y="3348288"/>
            <a:ext cx="1152939" cy="8216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6705BD-223C-43A9-82AF-B8C399C7467B}"/>
              </a:ext>
            </a:extLst>
          </p:cNvPr>
          <p:cNvSpPr/>
          <p:nvPr/>
        </p:nvSpPr>
        <p:spPr>
          <a:xfrm>
            <a:off x="3405809" y="5924455"/>
            <a:ext cx="1351721" cy="609233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4271520-580F-4511-9584-D8DA7A99961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7" t="-1571" r="50652" b="9931"/>
          <a:stretch/>
        </p:blipFill>
        <p:spPr>
          <a:xfrm>
            <a:off x="7354957" y="377686"/>
            <a:ext cx="4359965" cy="628153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2AED21C-0F1E-4868-B38D-28B6115F7E3E}"/>
              </a:ext>
            </a:extLst>
          </p:cNvPr>
          <p:cNvSpPr/>
          <p:nvPr/>
        </p:nvSpPr>
        <p:spPr>
          <a:xfrm>
            <a:off x="7533861" y="3348288"/>
            <a:ext cx="1822174" cy="609233"/>
          </a:xfrm>
          <a:prstGeom prst="rect">
            <a:avLst/>
          </a:prstGeom>
          <a:noFill/>
          <a:ln w="762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27892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648AE-BC83-49FF-9703-CC1F9833C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Online zīmēšanas spēle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85C86-A11E-4279-82FB-2BF45F4B1B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lv-LV" sz="4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7A5D10-12D7-4320-BA09-C2757BA48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505" y="3134139"/>
            <a:ext cx="8649907" cy="196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602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4217-D278-4103-A987-FBA392D5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F3DFFF-C98C-44C3-B243-BC28ABFDD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952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7DD005-42B1-447D-9F4A-A1C93D8780F6}"/>
              </a:ext>
            </a:extLst>
          </p:cNvPr>
          <p:cNvSpPr/>
          <p:nvPr/>
        </p:nvSpPr>
        <p:spPr>
          <a:xfrm>
            <a:off x="2275633" y="5141843"/>
            <a:ext cx="3595080" cy="331305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Arrow: Up 6">
            <a:extLst>
              <a:ext uri="{FF2B5EF4-FFF2-40B4-BE49-F238E27FC236}">
                <a16:creationId xmlns:a16="http://schemas.microsoft.com/office/drawing/2014/main" id="{D09BFCF7-0496-4F55-8981-CCA8A0A070FC}"/>
              </a:ext>
            </a:extLst>
          </p:cNvPr>
          <p:cNvSpPr/>
          <p:nvPr/>
        </p:nvSpPr>
        <p:spPr>
          <a:xfrm>
            <a:off x="3828008" y="5592420"/>
            <a:ext cx="490330" cy="5698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69071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65594-9268-4843-8B11-FB886125D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CE43ED-CDEE-464E-9173-911511EAD0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" y="12700"/>
            <a:ext cx="12175363" cy="68453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DAC946-D998-42A7-B208-37A7F7388803}"/>
              </a:ext>
            </a:extLst>
          </p:cNvPr>
          <p:cNvSpPr/>
          <p:nvPr/>
        </p:nvSpPr>
        <p:spPr>
          <a:xfrm>
            <a:off x="2275633" y="4359965"/>
            <a:ext cx="3621584" cy="463826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A550A4-752B-44E2-A8C2-8C50D9518BB4}"/>
              </a:ext>
            </a:extLst>
          </p:cNvPr>
          <p:cNvCxnSpPr/>
          <p:nvPr/>
        </p:nvCxnSpPr>
        <p:spPr>
          <a:xfrm>
            <a:off x="2275633" y="5102087"/>
            <a:ext cx="188555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row: Down 8">
            <a:extLst>
              <a:ext uri="{FF2B5EF4-FFF2-40B4-BE49-F238E27FC236}">
                <a16:creationId xmlns:a16="http://schemas.microsoft.com/office/drawing/2014/main" id="{44FF1E66-E136-4226-BDBD-7665F3AB5483}"/>
              </a:ext>
            </a:extLst>
          </p:cNvPr>
          <p:cNvSpPr/>
          <p:nvPr/>
        </p:nvSpPr>
        <p:spPr>
          <a:xfrm>
            <a:off x="9382539" y="5327374"/>
            <a:ext cx="384313" cy="7069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C428EA-EE9A-4CFC-9E8D-AF6AAE25E4E8}"/>
              </a:ext>
            </a:extLst>
          </p:cNvPr>
          <p:cNvSpPr txBox="1"/>
          <p:nvPr/>
        </p:nvSpPr>
        <p:spPr>
          <a:xfrm>
            <a:off x="8236027" y="4591878"/>
            <a:ext cx="267733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lv-LV" dirty="0"/>
              <a:t>Spiest copy un aizsūtīt </a:t>
            </a:r>
          </a:p>
          <a:p>
            <a:pPr algn="ctr"/>
            <a:r>
              <a:rPr lang="lv-LV" dirty="0"/>
              <a:t>saviem audzēkņiem</a:t>
            </a:r>
          </a:p>
        </p:txBody>
      </p:sp>
    </p:spTree>
    <p:extLst>
      <p:ext uri="{BB962C8B-B14F-4D97-AF65-F5344CB8AC3E}">
        <p14:creationId xmlns:p14="http://schemas.microsoft.com/office/powerpoint/2010/main" val="2114210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C16E-F1E8-41AF-8952-E34876250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Lielāki projekti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46B079-8709-47A7-A43D-E35F2090F3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609" y="2431221"/>
            <a:ext cx="5925330" cy="3631879"/>
          </a:xfrm>
        </p:spPr>
      </p:pic>
    </p:spTree>
    <p:extLst>
      <p:ext uri="{BB962C8B-B14F-4D97-AF65-F5344CB8AC3E}">
        <p14:creationId xmlns:p14="http://schemas.microsoft.com/office/powerpoint/2010/main" val="292524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A517-1826-4CB2-A6D4-5ED736AD0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Paldies par uzmanību un interesi </a:t>
            </a:r>
            <a:r>
              <a:rPr lang="lv-LV" dirty="0">
                <a:sym typeface="Wingdings" panose="05000000000000000000" pitchFamily="2" charset="2"/>
              </a:rPr>
              <a:t></a:t>
            </a:r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0D48A-6D45-4182-B44A-4546A1224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86153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46AED-7BA5-4583-BA99-EA304AACB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Domu un viedokļu izteikšana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197E68-C5EF-4D2B-85BD-70884FED56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700" y="2614824"/>
            <a:ext cx="9419535" cy="3393651"/>
          </a:xfrm>
        </p:spPr>
      </p:pic>
    </p:spTree>
    <p:extLst>
      <p:ext uri="{BB962C8B-B14F-4D97-AF65-F5344CB8AC3E}">
        <p14:creationId xmlns:p14="http://schemas.microsoft.com/office/powerpoint/2010/main" val="139032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9BF3A-5C25-42F1-9D39-AA7FBD2EA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688493-2450-44ED-B513-562C5F56D6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52" y="0"/>
            <a:ext cx="12197952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0F12AF8-DED9-4947-8839-E603818D8C2B}"/>
              </a:ext>
            </a:extLst>
          </p:cNvPr>
          <p:cNvSpPr/>
          <p:nvPr/>
        </p:nvSpPr>
        <p:spPr>
          <a:xfrm>
            <a:off x="980661" y="278296"/>
            <a:ext cx="1577009" cy="33130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A37964-D82D-4F67-809D-45D6D3058F23}"/>
              </a:ext>
            </a:extLst>
          </p:cNvPr>
          <p:cNvSpPr/>
          <p:nvPr/>
        </p:nvSpPr>
        <p:spPr>
          <a:xfrm>
            <a:off x="1815548" y="2199861"/>
            <a:ext cx="1550504" cy="45443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92470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D8932-B1B6-4F11-8487-06633711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4739DF-1E8B-44E6-ACEA-FAC3515F4B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" y="12699"/>
            <a:ext cx="12172387" cy="6843627"/>
          </a:xfrm>
        </p:spPr>
      </p:pic>
    </p:spTree>
    <p:extLst>
      <p:ext uri="{BB962C8B-B14F-4D97-AF65-F5344CB8AC3E}">
        <p14:creationId xmlns:p14="http://schemas.microsoft.com/office/powerpoint/2010/main" val="2654872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9DDC0-319F-4760-98D5-954F72FF1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6409A3-76E4-4425-9B66-3573354C7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5465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AB65BC5-9B9B-4BD7-B5A8-D477A9F1E6B1}"/>
              </a:ext>
            </a:extLst>
          </p:cNvPr>
          <p:cNvSpPr/>
          <p:nvPr/>
        </p:nvSpPr>
        <p:spPr>
          <a:xfrm>
            <a:off x="11037046" y="861391"/>
            <a:ext cx="1062189" cy="56984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10C567-E3E8-472A-AAE4-4CE59C2574F7}"/>
              </a:ext>
            </a:extLst>
          </p:cNvPr>
          <p:cNvSpPr/>
          <p:nvPr/>
        </p:nvSpPr>
        <p:spPr>
          <a:xfrm>
            <a:off x="8309113" y="2822713"/>
            <a:ext cx="3087757" cy="357809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58638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356B76-2E4A-433F-B558-D7717E44FA5E}"/>
              </a:ext>
            </a:extLst>
          </p:cNvPr>
          <p:cNvSpPr/>
          <p:nvPr/>
        </p:nvSpPr>
        <p:spPr>
          <a:xfrm>
            <a:off x="2882933" y="3388966"/>
            <a:ext cx="5870713" cy="18453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92052A-F356-4541-B4CD-B4BE1B20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Viktorīna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71D86E-9344-4CDA-9B7E-5F84E8B75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790" y="3530599"/>
            <a:ext cx="5715000" cy="1562100"/>
          </a:xfrm>
        </p:spPr>
      </p:pic>
    </p:spTree>
    <p:extLst>
      <p:ext uri="{BB962C8B-B14F-4D97-AF65-F5344CB8AC3E}">
        <p14:creationId xmlns:p14="http://schemas.microsoft.com/office/powerpoint/2010/main" val="501231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69A96-0C5C-4C10-925B-8453805F9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A68F948-F1EA-489D-91E6-917DB2890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" y="-27518"/>
            <a:ext cx="12246896" cy="6885518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6B472F-30E6-4A3F-99ED-C36DD8B553D2}"/>
              </a:ext>
            </a:extLst>
          </p:cNvPr>
          <p:cNvSpPr/>
          <p:nvPr/>
        </p:nvSpPr>
        <p:spPr>
          <a:xfrm>
            <a:off x="145775" y="2133600"/>
            <a:ext cx="1524000" cy="318052"/>
          </a:xfrm>
          <a:prstGeom prst="rect">
            <a:avLst/>
          </a:prstGeom>
          <a:noFill/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5014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EB325-682E-4139-95A9-5B6BBDA8B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09CB3-C57D-4DFA-94FD-14697C09E4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12192000" cy="685465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8A49A50-4B4D-419B-8776-FF6896506514}"/>
              </a:ext>
            </a:extLst>
          </p:cNvPr>
          <p:cNvSpPr/>
          <p:nvPr/>
        </p:nvSpPr>
        <p:spPr>
          <a:xfrm>
            <a:off x="2703443" y="2266122"/>
            <a:ext cx="1311966" cy="116287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66201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D0C76-C24C-4393-9989-B99EA8D01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84209EA-CF00-4636-873B-4C88A2E9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3" y="12699"/>
            <a:ext cx="12172387" cy="684362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E3158-9575-43EC-A3C7-E0B407A341F2}"/>
              </a:ext>
            </a:extLst>
          </p:cNvPr>
          <p:cNvSpPr txBox="1"/>
          <p:nvPr/>
        </p:nvSpPr>
        <p:spPr>
          <a:xfrm>
            <a:off x="154415" y="2258558"/>
            <a:ext cx="84813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100" dirty="0"/>
              <a:t>Šajā ailē atzīmē kādu pareizo atbildi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BB2367-B64E-4D9A-9A3E-8CEA9F5F3531}"/>
              </a:ext>
            </a:extLst>
          </p:cNvPr>
          <p:cNvCxnSpPr/>
          <p:nvPr/>
        </p:nvCxnSpPr>
        <p:spPr>
          <a:xfrm>
            <a:off x="850154" y="3035155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2A54CF8-8F4D-49C0-A0B8-A2E74C196FCF}"/>
              </a:ext>
            </a:extLst>
          </p:cNvPr>
          <p:cNvSpPr/>
          <p:nvPr/>
        </p:nvSpPr>
        <p:spPr>
          <a:xfrm>
            <a:off x="4833625" y="5192404"/>
            <a:ext cx="1693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Kad pabeigts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23E0E293-4C04-49FE-B3A8-BA651B409DEF}"/>
              </a:ext>
            </a:extLst>
          </p:cNvPr>
          <p:cNvSpPr/>
          <p:nvPr/>
        </p:nvSpPr>
        <p:spPr>
          <a:xfrm>
            <a:off x="5724939" y="5539409"/>
            <a:ext cx="371061" cy="159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280513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80</TotalTime>
  <Words>51</Words>
  <Application>Microsoft Office PowerPoint</Application>
  <PresentationFormat>Widescreen</PresentationFormat>
  <Paragraphs>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Interaktīvas aktivitātes online vidē</vt:lpstr>
      <vt:lpstr>Domu un viedokļu izteikšana</vt:lpstr>
      <vt:lpstr>PowerPoint Presentation</vt:lpstr>
      <vt:lpstr>PowerPoint Presentation</vt:lpstr>
      <vt:lpstr>PowerPoint Presentation</vt:lpstr>
      <vt:lpstr>Viktorīna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Online zīmēšanas spēle</vt:lpstr>
      <vt:lpstr>PowerPoint Presentation</vt:lpstr>
      <vt:lpstr>PowerPoint Presentation</vt:lpstr>
      <vt:lpstr>Lielāki projekti</vt:lpstr>
      <vt:lpstr>Paldies par uzmanību un interesi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Interaktīvas aktivitātes</dc:title>
  <dc:creator>Martins Svitka</dc:creator>
  <cp:lastModifiedBy>Martins Svitka</cp:lastModifiedBy>
  <cp:revision>7</cp:revision>
  <dcterms:created xsi:type="dcterms:W3CDTF">2020-05-06T17:12:03Z</dcterms:created>
  <dcterms:modified xsi:type="dcterms:W3CDTF">2020-05-06T18:32:54Z</dcterms:modified>
</cp:coreProperties>
</file>