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9" r:id="rId2"/>
    <p:sldId id="256" r:id="rId3"/>
    <p:sldId id="257" r:id="rId4"/>
    <p:sldId id="258" r:id="rId5"/>
    <p:sldId id="259" r:id="rId6"/>
    <p:sldId id="260" r:id="rId7"/>
    <p:sldId id="261" r:id="rId8"/>
    <p:sldId id="262"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418" autoAdjust="0"/>
  </p:normalViewPr>
  <p:slideViewPr>
    <p:cSldViewPr snapToGrid="0">
      <p:cViewPr varScale="1">
        <p:scale>
          <a:sx n="62" d="100"/>
          <a:sy n="62" d="100"/>
        </p:scale>
        <p:origin x="90" y="198"/>
      </p:cViewPr>
      <p:guideLst/>
    </p:cSldViewPr>
  </p:slideViewPr>
  <p:outlineViewPr>
    <p:cViewPr>
      <p:scale>
        <a:sx n="33" d="100"/>
        <a:sy n="33" d="100"/>
      </p:scale>
      <p:origin x="0" y="-1266"/>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10/3/2014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10/3/2014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10/3/2014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10/3/2014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10/3/2014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190625" y="1151930"/>
            <a:ext cx="9810750" cy="2321719"/>
          </a:xfrm>
          <a:prstGeom prst="rect">
            <a:avLst/>
          </a:prstGeom>
        </p:spPr>
        <p:txBody>
          <a:bodyPr anchor="b"/>
          <a:lstStyle/>
          <a:p>
            <a:pPr lvl="0">
              <a:defRPr sz="1800">
                <a:solidFill>
                  <a:srgbClr val="000000"/>
                </a:solidFill>
              </a:defRPr>
            </a:pPr>
            <a:r>
              <a:rPr sz="5625">
                <a:solidFill>
                  <a:srgbClr val="FFFFFF"/>
                </a:solidFill>
              </a:rPr>
              <a:t>Title Text</a:t>
            </a:r>
          </a:p>
        </p:txBody>
      </p:sp>
      <p:sp>
        <p:nvSpPr>
          <p:cNvPr id="6" name="Shape 6"/>
          <p:cNvSpPr>
            <a:spLocks noGrp="1"/>
          </p:cNvSpPr>
          <p:nvPr>
            <p:ph type="body" idx="1"/>
          </p:nvPr>
        </p:nvSpPr>
        <p:spPr>
          <a:xfrm>
            <a:off x="1190625" y="3536156"/>
            <a:ext cx="9810750"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pPr lvl="0">
              <a:defRPr sz="1800">
                <a:solidFill>
                  <a:srgbClr val="000000"/>
                </a:solidFill>
              </a:defRPr>
            </a:pPr>
            <a:r>
              <a:rPr sz="2250">
                <a:solidFill>
                  <a:srgbClr val="FFFFFF"/>
                </a:solidFill>
              </a:rPr>
              <a:t>Body Level One</a:t>
            </a:r>
          </a:p>
          <a:p>
            <a:pPr lvl="1">
              <a:defRPr sz="1800">
                <a:solidFill>
                  <a:srgbClr val="000000"/>
                </a:solidFill>
              </a:defRPr>
            </a:pPr>
            <a:r>
              <a:rPr sz="2250">
                <a:solidFill>
                  <a:srgbClr val="FFFFFF"/>
                </a:solidFill>
              </a:rPr>
              <a:t>Body Level Two</a:t>
            </a:r>
          </a:p>
          <a:p>
            <a:pPr lvl="2">
              <a:defRPr sz="1800">
                <a:solidFill>
                  <a:srgbClr val="000000"/>
                </a:solidFill>
              </a:defRPr>
            </a:pPr>
            <a:r>
              <a:rPr sz="2250">
                <a:solidFill>
                  <a:srgbClr val="FFFFFF"/>
                </a:solidFill>
              </a:rPr>
              <a:t>Body Level Three</a:t>
            </a:r>
          </a:p>
          <a:p>
            <a:pPr lvl="3">
              <a:defRPr sz="1800">
                <a:solidFill>
                  <a:srgbClr val="000000"/>
                </a:solidFill>
              </a:defRPr>
            </a:pPr>
            <a:r>
              <a:rPr sz="2250">
                <a:solidFill>
                  <a:srgbClr val="FFFFFF"/>
                </a:solidFill>
              </a:rPr>
              <a:t>Body Level Four</a:t>
            </a:r>
          </a:p>
          <a:p>
            <a:pPr lvl="4">
              <a:defRPr sz="1800">
                <a:solidFill>
                  <a:srgbClr val="000000"/>
                </a:solidFill>
              </a:defRPr>
            </a:pPr>
            <a:r>
              <a:rPr sz="2250">
                <a:solidFill>
                  <a:srgbClr val="FFFFFF"/>
                </a:solidFill>
              </a:rPr>
              <a:t>Body Level Five</a:t>
            </a:r>
          </a:p>
        </p:txBody>
      </p:sp>
    </p:spTree>
    <p:extLst>
      <p:ext uri="{BB962C8B-B14F-4D97-AF65-F5344CB8AC3E}">
        <p14:creationId xmlns:p14="http://schemas.microsoft.com/office/powerpoint/2010/main" val="192857408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10/3/2014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10/3/2014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906558387"/>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Reasonable expectations</a:t>
            </a:r>
            <a:endParaRPr lang="en-US" dirty="0"/>
          </a:p>
        </p:txBody>
      </p:sp>
      <p:sp>
        <p:nvSpPr>
          <p:cNvPr id="3" name="Content Placeholder 2"/>
          <p:cNvSpPr>
            <a:spLocks noGrp="1"/>
          </p:cNvSpPr>
          <p:nvPr>
            <p:ph idx="1"/>
          </p:nvPr>
        </p:nvSpPr>
        <p:spPr/>
        <p:txBody>
          <a:bodyPr/>
          <a:lstStyle/>
          <a:p>
            <a:r>
              <a:rPr lang="en-US" dirty="0" smtClean="0"/>
              <a:t>Areas to be shared among the “leadership community” (board and key lay ministry leaders) based on each one’s individual gifts</a:t>
            </a:r>
          </a:p>
          <a:p>
            <a:pPr lvl="1"/>
            <a:r>
              <a:rPr lang="en-US" dirty="0" smtClean="0"/>
              <a:t>Visionary leader</a:t>
            </a:r>
          </a:p>
          <a:p>
            <a:pPr lvl="1"/>
            <a:r>
              <a:rPr lang="en-US" dirty="0" smtClean="0"/>
              <a:t>Strategic planner</a:t>
            </a:r>
          </a:p>
          <a:p>
            <a:pPr lvl="1"/>
            <a:r>
              <a:rPr lang="en-US" dirty="0" smtClean="0"/>
              <a:t>Management expert</a:t>
            </a:r>
          </a:p>
          <a:p>
            <a:pPr lvl="1"/>
            <a:r>
              <a:rPr lang="en-US" dirty="0" smtClean="0"/>
              <a:t>Conflict manager and referee</a:t>
            </a:r>
          </a:p>
          <a:p>
            <a:pPr lvl="1"/>
            <a:r>
              <a:rPr lang="en-US" dirty="0" smtClean="0"/>
              <a:t>And more…</a:t>
            </a:r>
            <a:endParaRPr lang="en-US" dirty="0"/>
          </a:p>
        </p:txBody>
      </p:sp>
    </p:spTree>
    <p:extLst>
      <p:ext uri="{BB962C8B-B14F-4D97-AF65-F5344CB8AC3E}">
        <p14:creationId xmlns:p14="http://schemas.microsoft.com/office/powerpoint/2010/main" val="345787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Leading as a </a:t>
            </a:r>
            <a:r>
              <a:rPr lang="en-US" dirty="0" err="1" smtClean="0"/>
              <a:t>TEam</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51895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Unrealistic expectations</a:t>
            </a:r>
            <a:endParaRPr lang="en-US" dirty="0"/>
          </a:p>
        </p:txBody>
      </p:sp>
      <p:sp>
        <p:nvSpPr>
          <p:cNvPr id="4" name="Content Placeholder 3"/>
          <p:cNvSpPr>
            <a:spLocks noGrp="1"/>
          </p:cNvSpPr>
          <p:nvPr>
            <p:ph sz="half" idx="1"/>
          </p:nvPr>
        </p:nvSpPr>
        <p:spPr/>
        <p:txBody>
          <a:bodyPr/>
          <a:lstStyle/>
          <a:p>
            <a:r>
              <a:rPr lang="en-US" dirty="0"/>
              <a:t>Bible expert </a:t>
            </a:r>
          </a:p>
          <a:p>
            <a:r>
              <a:rPr lang="en-US" dirty="0"/>
              <a:t>Theologian-in-residence </a:t>
            </a:r>
          </a:p>
          <a:p>
            <a:r>
              <a:rPr lang="en-US" dirty="0"/>
              <a:t>Expert preacher and teacher</a:t>
            </a:r>
          </a:p>
          <a:p>
            <a:r>
              <a:rPr lang="en-US" dirty="0"/>
              <a:t>Visionary leader</a:t>
            </a:r>
          </a:p>
          <a:p>
            <a:r>
              <a:rPr lang="en-US" dirty="0"/>
              <a:t>Strategic Planner</a:t>
            </a:r>
          </a:p>
          <a:p>
            <a:r>
              <a:rPr lang="en-US" dirty="0"/>
              <a:t>Management expert</a:t>
            </a:r>
          </a:p>
          <a:p>
            <a:r>
              <a:rPr lang="en-US" dirty="0"/>
              <a:t>Problem solver</a:t>
            </a:r>
          </a:p>
          <a:p>
            <a:r>
              <a:rPr lang="en-US" dirty="0"/>
              <a:t>Conflict manager and referee</a:t>
            </a:r>
          </a:p>
          <a:p>
            <a:r>
              <a:rPr lang="en-US" dirty="0"/>
              <a:t>Discipler, coach, </a:t>
            </a:r>
            <a:r>
              <a:rPr lang="en-US" dirty="0" smtClean="0"/>
              <a:t>mentor</a:t>
            </a:r>
            <a:endParaRPr lang="en-US" dirty="0"/>
          </a:p>
        </p:txBody>
      </p:sp>
      <p:sp>
        <p:nvSpPr>
          <p:cNvPr id="5" name="Content Placeholder 4"/>
          <p:cNvSpPr>
            <a:spLocks noGrp="1"/>
          </p:cNvSpPr>
          <p:nvPr>
            <p:ph sz="half" idx="2"/>
          </p:nvPr>
        </p:nvSpPr>
        <p:spPr/>
        <p:txBody>
          <a:bodyPr/>
          <a:lstStyle/>
          <a:p>
            <a:r>
              <a:rPr lang="en-US" dirty="0"/>
              <a:t>Counselor and friend</a:t>
            </a:r>
          </a:p>
          <a:p>
            <a:r>
              <a:rPr lang="en-US" dirty="0"/>
              <a:t>Visitor of the sick and elderly (Chaplain-in-residence)</a:t>
            </a:r>
          </a:p>
          <a:p>
            <a:r>
              <a:rPr lang="en-US" dirty="0"/>
              <a:t>Promoter of everyone’s favorite ministry, program or event</a:t>
            </a:r>
          </a:p>
          <a:p>
            <a:r>
              <a:rPr lang="en-US" dirty="0"/>
              <a:t>Custodian</a:t>
            </a:r>
          </a:p>
          <a:p>
            <a:r>
              <a:rPr lang="en-US" dirty="0"/>
              <a:t>Keeping people happy</a:t>
            </a:r>
          </a:p>
          <a:p>
            <a:r>
              <a:rPr lang="en-US" dirty="0"/>
              <a:t>Perfect husband</a:t>
            </a:r>
          </a:p>
          <a:p>
            <a:r>
              <a:rPr lang="en-US" dirty="0"/>
              <a:t>Perfect father of perfect children</a:t>
            </a:r>
          </a:p>
          <a:p>
            <a:r>
              <a:rPr lang="en-US" dirty="0"/>
              <a:t>Live without </a:t>
            </a:r>
            <a:r>
              <a:rPr lang="en-US" dirty="0" smtClean="0"/>
              <a:t>sin</a:t>
            </a:r>
            <a:endParaRPr lang="en-US" dirty="0"/>
          </a:p>
        </p:txBody>
      </p:sp>
    </p:spTree>
    <p:extLst>
      <p:ext uri="{BB962C8B-B14F-4D97-AF65-F5344CB8AC3E}">
        <p14:creationId xmlns:p14="http://schemas.microsoft.com/office/powerpoint/2010/main" val="223857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36515" y="27026"/>
            <a:ext cx="5335345" cy="6783127"/>
          </a:xfrm>
          <a:prstGeom prst="rect">
            <a:avLst/>
          </a:prstGeom>
        </p:spPr>
      </p:pic>
      <p:sp>
        <p:nvSpPr>
          <p:cNvPr id="6" name="&quot;No&quot; Symbol 5"/>
          <p:cNvSpPr/>
          <p:nvPr/>
        </p:nvSpPr>
        <p:spPr>
          <a:xfrm>
            <a:off x="3689497" y="1015410"/>
            <a:ext cx="4922875" cy="5295014"/>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9456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Unbiblical expectations</a:t>
            </a:r>
            <a:endParaRPr lang="en-US" dirty="0"/>
          </a:p>
        </p:txBody>
      </p:sp>
      <p:sp>
        <p:nvSpPr>
          <p:cNvPr id="3" name="Content Placeholder 2"/>
          <p:cNvSpPr>
            <a:spLocks noGrp="1"/>
          </p:cNvSpPr>
          <p:nvPr>
            <p:ph idx="1"/>
          </p:nvPr>
        </p:nvSpPr>
        <p:spPr/>
        <p:txBody>
          <a:bodyPr/>
          <a:lstStyle/>
          <a:p>
            <a:r>
              <a:rPr lang="en-US" b="1" dirty="0"/>
              <a:t>Jethro Counsels Moses (Exodus 18:17-24)</a:t>
            </a:r>
          </a:p>
          <a:p>
            <a:pPr lvl="1"/>
            <a:endParaRPr lang="en-US" dirty="0" smtClean="0"/>
          </a:p>
          <a:p>
            <a:pPr lvl="1"/>
            <a:r>
              <a:rPr lang="en-US" dirty="0" smtClean="0"/>
              <a:t>17 </a:t>
            </a:r>
            <a:r>
              <a:rPr lang="en-US" dirty="0"/>
              <a:t>Moses’ father-in-law said to him, “The thing that you are doing is not good. 18 You will surely wear out, both yourself and </a:t>
            </a:r>
            <a:r>
              <a:rPr lang="en-US" dirty="0" smtClean="0"/>
              <a:t>these </a:t>
            </a:r>
            <a:r>
              <a:rPr lang="en-US" dirty="0"/>
              <a:t>people who are with you, for the task is too heavy for you; you cannot do it alone. 19 Now listen to me: I will give you counsel, and God be with you. You be the people’s representative before God, and you bring the disputes to God, 20 then teach them the statutes and the laws, and make known to them the way in which they are to walk and the work they are to do. 21 Furthermore, you shall select out of all the people able men who fear God, men of truth, those who hate dishonest gain; and you shall place these over them as leaders of thousands, of hundreds, of fifties and of tens. </a:t>
            </a:r>
          </a:p>
        </p:txBody>
      </p:sp>
    </p:spTree>
    <p:extLst>
      <p:ext uri="{BB962C8B-B14F-4D97-AF65-F5344CB8AC3E}">
        <p14:creationId xmlns:p14="http://schemas.microsoft.com/office/powerpoint/2010/main" val="368800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Unbiblical expectations</a:t>
            </a:r>
            <a:endParaRPr lang="en-US" dirty="0"/>
          </a:p>
        </p:txBody>
      </p:sp>
      <p:sp>
        <p:nvSpPr>
          <p:cNvPr id="3" name="Content Placeholder 2"/>
          <p:cNvSpPr>
            <a:spLocks noGrp="1"/>
          </p:cNvSpPr>
          <p:nvPr>
            <p:ph idx="1"/>
          </p:nvPr>
        </p:nvSpPr>
        <p:spPr/>
        <p:txBody>
          <a:bodyPr/>
          <a:lstStyle/>
          <a:p>
            <a:r>
              <a:rPr lang="en-US" b="1" dirty="0"/>
              <a:t>Jethro Counsels Moses (Exodus 18:17-24)</a:t>
            </a:r>
          </a:p>
          <a:p>
            <a:pPr lvl="1"/>
            <a:endParaRPr lang="en-US" dirty="0" smtClean="0"/>
          </a:p>
          <a:p>
            <a:pPr lvl="1"/>
            <a:r>
              <a:rPr lang="en-US" dirty="0" smtClean="0"/>
              <a:t>22 </a:t>
            </a:r>
            <a:r>
              <a:rPr lang="en-US" dirty="0"/>
              <a:t>Let them judge the people at all times; and let it be that every major dispute they will bring to you, but every minor dispute they themselves will judge. So it will be easier for you, and they will bear the burden with you. 23 If you do this thing and God so commands you, then you will be able to endure, and all these people also will go to their place in peace.”</a:t>
            </a:r>
          </a:p>
          <a:p>
            <a:pPr lvl="1"/>
            <a:endParaRPr lang="en-US" dirty="0"/>
          </a:p>
          <a:p>
            <a:pPr lvl="1"/>
            <a:r>
              <a:rPr lang="en-US" dirty="0"/>
              <a:t>24 So Moses listened to his father-in-law and did all that he had said.</a:t>
            </a:r>
          </a:p>
          <a:p>
            <a:pPr lvl="1"/>
            <a:endParaRPr lang="en-US" dirty="0" smtClean="0"/>
          </a:p>
        </p:txBody>
      </p:sp>
    </p:spTree>
    <p:extLst>
      <p:ext uri="{BB962C8B-B14F-4D97-AF65-F5344CB8AC3E}">
        <p14:creationId xmlns:p14="http://schemas.microsoft.com/office/powerpoint/2010/main" val="1679708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Unbiblical expectations</a:t>
            </a:r>
            <a:endParaRPr lang="en-US" dirty="0"/>
          </a:p>
        </p:txBody>
      </p:sp>
      <p:sp>
        <p:nvSpPr>
          <p:cNvPr id="3" name="Content Placeholder 2"/>
          <p:cNvSpPr>
            <a:spLocks noGrp="1"/>
          </p:cNvSpPr>
          <p:nvPr>
            <p:ph idx="1"/>
          </p:nvPr>
        </p:nvSpPr>
        <p:spPr/>
        <p:txBody>
          <a:bodyPr/>
          <a:lstStyle/>
          <a:p>
            <a:r>
              <a:rPr lang="en-US" b="1" dirty="0"/>
              <a:t>Paul and Barnabas Appointed Teams of Leaders (Acts 14:21-23)</a:t>
            </a:r>
          </a:p>
          <a:p>
            <a:endParaRPr lang="en-US" dirty="0"/>
          </a:p>
          <a:p>
            <a:pPr lvl="1"/>
            <a:r>
              <a:rPr lang="en-US" dirty="0"/>
              <a:t>21 After they had preached the gospel to that city and had made many disciples, they returned to </a:t>
            </a:r>
            <a:r>
              <a:rPr lang="en-US" dirty="0" err="1"/>
              <a:t>Lystra</a:t>
            </a:r>
            <a:r>
              <a:rPr lang="en-US" dirty="0"/>
              <a:t> and to </a:t>
            </a:r>
            <a:r>
              <a:rPr lang="en-US" dirty="0" err="1"/>
              <a:t>Iconium</a:t>
            </a:r>
            <a:r>
              <a:rPr lang="en-US" dirty="0"/>
              <a:t> and to Antioch, 22 strengthening the souls of the disciples, encouraging them to continue in the faith, and saying, “Through many tribulations we must enter the kingdom of God.” 23 When they had appointed elders (</a:t>
            </a:r>
            <a:r>
              <a:rPr lang="en-US" b="1" dirty="0" err="1"/>
              <a:t>presbyteros</a:t>
            </a:r>
            <a:r>
              <a:rPr lang="en-US" dirty="0"/>
              <a:t>) for them in every church, having prayed with fasting, they commended them to the Lord in whom they had believed.</a:t>
            </a:r>
          </a:p>
          <a:p>
            <a:endParaRPr lang="en-US" dirty="0" smtClean="0"/>
          </a:p>
        </p:txBody>
      </p:sp>
    </p:spTree>
    <p:extLst>
      <p:ext uri="{BB962C8B-B14F-4D97-AF65-F5344CB8AC3E}">
        <p14:creationId xmlns:p14="http://schemas.microsoft.com/office/powerpoint/2010/main" val="104168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Unbiblical expectations</a:t>
            </a:r>
            <a:endParaRPr lang="en-US" dirty="0"/>
          </a:p>
        </p:txBody>
      </p:sp>
      <p:sp>
        <p:nvSpPr>
          <p:cNvPr id="3" name="Content Placeholder 2"/>
          <p:cNvSpPr>
            <a:spLocks noGrp="1"/>
          </p:cNvSpPr>
          <p:nvPr>
            <p:ph idx="1"/>
          </p:nvPr>
        </p:nvSpPr>
        <p:spPr/>
        <p:txBody>
          <a:bodyPr>
            <a:normAutofit lnSpcReduction="10000"/>
          </a:bodyPr>
          <a:lstStyle/>
          <a:p>
            <a:r>
              <a:rPr lang="en-US" b="1" dirty="0"/>
              <a:t>Jesus Gathered a Team around Himself (Mark 3:13-19)</a:t>
            </a:r>
          </a:p>
          <a:p>
            <a:endParaRPr lang="en-US" dirty="0" smtClean="0"/>
          </a:p>
          <a:p>
            <a:r>
              <a:rPr lang="en-US" dirty="0" smtClean="0"/>
              <a:t>And </a:t>
            </a:r>
            <a:r>
              <a:rPr lang="en-US" dirty="0"/>
              <a:t>He went up on the mountain and summoned those whom He Himself wanted, and they came to Him. And He appointed twelve, so that they would be with Him and that He could send them out to preach, and to have authority to cast out the demons. And He appointed the twelve: </a:t>
            </a:r>
          </a:p>
          <a:p>
            <a:pPr lvl="1"/>
            <a:r>
              <a:rPr lang="en-US" dirty="0"/>
              <a:t>Simon (Peter)…</a:t>
            </a:r>
          </a:p>
          <a:p>
            <a:pPr lvl="1"/>
            <a:r>
              <a:rPr lang="en-US" dirty="0" smtClean="0"/>
              <a:t>James</a:t>
            </a:r>
            <a:r>
              <a:rPr lang="en-US" dirty="0"/>
              <a:t>, the son of Zebedee, and John the brother of James (to them He gave the name “Sons of Thunder”)…</a:t>
            </a:r>
          </a:p>
          <a:p>
            <a:pPr lvl="1"/>
            <a:r>
              <a:rPr lang="en-US" dirty="0" smtClean="0"/>
              <a:t>Andrew</a:t>
            </a:r>
            <a:r>
              <a:rPr lang="en-US" dirty="0"/>
              <a:t>, and Philip, and Bartholomew, and Matthew, and Thomas, and James the son of </a:t>
            </a:r>
            <a:r>
              <a:rPr lang="en-US" dirty="0" err="1"/>
              <a:t>Alphaeus</a:t>
            </a:r>
            <a:r>
              <a:rPr lang="en-US" dirty="0"/>
              <a:t>, and Thaddaeus, and Simon the Zealot…</a:t>
            </a:r>
          </a:p>
          <a:p>
            <a:pPr lvl="1"/>
            <a:r>
              <a:rPr lang="en-US" dirty="0"/>
              <a:t>…and Judas Iscariot, who betrayed Him</a:t>
            </a:r>
            <a:r>
              <a:rPr lang="en-US" dirty="0" smtClean="0"/>
              <a:t>.</a:t>
            </a:r>
            <a:endParaRPr lang="en-US" dirty="0"/>
          </a:p>
          <a:p>
            <a:endParaRPr lang="en-US" dirty="0" smtClean="0"/>
          </a:p>
        </p:txBody>
      </p:sp>
    </p:spTree>
    <p:extLst>
      <p:ext uri="{BB962C8B-B14F-4D97-AF65-F5344CB8AC3E}">
        <p14:creationId xmlns:p14="http://schemas.microsoft.com/office/powerpoint/2010/main" val="321708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Reasonable expectations</a:t>
            </a:r>
            <a:endParaRPr lang="en-US" dirty="0"/>
          </a:p>
        </p:txBody>
      </p:sp>
      <p:sp>
        <p:nvSpPr>
          <p:cNvPr id="3" name="Content Placeholder 2"/>
          <p:cNvSpPr>
            <a:spLocks noGrp="1"/>
          </p:cNvSpPr>
          <p:nvPr>
            <p:ph idx="1"/>
          </p:nvPr>
        </p:nvSpPr>
        <p:spPr/>
        <p:txBody>
          <a:bodyPr/>
          <a:lstStyle/>
          <a:p>
            <a:r>
              <a:rPr lang="en-US" dirty="0" smtClean="0"/>
              <a:t>Reasonable to expect the pastor…</a:t>
            </a:r>
          </a:p>
          <a:p>
            <a:pPr lvl="1"/>
            <a:r>
              <a:rPr lang="en-US" dirty="0" smtClean="0"/>
              <a:t>Bible student</a:t>
            </a:r>
          </a:p>
          <a:p>
            <a:pPr lvl="1"/>
            <a:r>
              <a:rPr lang="en-US" dirty="0" smtClean="0"/>
              <a:t>Theologian-in-residence</a:t>
            </a:r>
          </a:p>
          <a:p>
            <a:pPr lvl="1"/>
            <a:r>
              <a:rPr lang="en-US" dirty="0" smtClean="0"/>
              <a:t>Capable preacher and teacher</a:t>
            </a:r>
          </a:p>
          <a:p>
            <a:pPr lvl="1"/>
            <a:r>
              <a:rPr lang="en-US" dirty="0" err="1" smtClean="0"/>
              <a:t>Disicipler</a:t>
            </a:r>
            <a:r>
              <a:rPr lang="en-US" dirty="0" smtClean="0"/>
              <a:t>, coach, mentor</a:t>
            </a:r>
          </a:p>
          <a:p>
            <a:r>
              <a:rPr lang="en-US" dirty="0" smtClean="0"/>
              <a:t>Areas to be shared with the people of the church…</a:t>
            </a:r>
          </a:p>
          <a:p>
            <a:pPr lvl="1"/>
            <a:r>
              <a:rPr lang="en-US" dirty="0" smtClean="0"/>
              <a:t>Counselor and friend</a:t>
            </a:r>
          </a:p>
          <a:p>
            <a:pPr lvl="1"/>
            <a:r>
              <a:rPr lang="en-US" dirty="0" smtClean="0"/>
              <a:t>Visitor of the sick and elderly (Chaplain)</a:t>
            </a:r>
          </a:p>
          <a:p>
            <a:pPr lvl="1"/>
            <a:r>
              <a:rPr lang="en-US" dirty="0" smtClean="0"/>
              <a:t>Promoter of ministries, programs and events</a:t>
            </a:r>
          </a:p>
          <a:p>
            <a:pPr lvl="1"/>
            <a:r>
              <a:rPr lang="en-US" dirty="0" smtClean="0"/>
              <a:t>Custodian</a:t>
            </a:r>
            <a:endParaRPr lang="en-US" dirty="0"/>
          </a:p>
        </p:txBody>
      </p:sp>
    </p:spTree>
    <p:extLst>
      <p:ext uri="{BB962C8B-B14F-4D97-AF65-F5344CB8AC3E}">
        <p14:creationId xmlns:p14="http://schemas.microsoft.com/office/powerpoint/2010/main" val="190666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TC104033937[[fn=Vapor Trail]]</Template>
  <TotalTime>1326</TotalTime>
  <Words>676</Words>
  <Application>Microsoft Office PowerPoint</Application>
  <PresentationFormat>Widescreen</PresentationFormat>
  <Paragraphs>59</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Century Gothic</vt:lpstr>
      <vt:lpstr>Vapor Trail</vt:lpstr>
      <vt:lpstr>PowerPoint Presentation</vt:lpstr>
      <vt:lpstr>Leading as a TEam</vt:lpstr>
      <vt:lpstr>Unrealistic expectations</vt:lpstr>
      <vt:lpstr>PowerPoint Presentation</vt:lpstr>
      <vt:lpstr>Unbiblical expectations</vt:lpstr>
      <vt:lpstr>Unbiblical expectations</vt:lpstr>
      <vt:lpstr>Unbiblical expectations</vt:lpstr>
      <vt:lpstr>Unbiblical expectations</vt:lpstr>
      <vt:lpstr>Reasonable expectations</vt:lpstr>
      <vt:lpstr>Reasonable expectations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as a TEam</dc:title>
  <dc:creator>William Hoyt</dc:creator>
  <cp:lastModifiedBy>RePack by Diakov</cp:lastModifiedBy>
  <cp:revision>13</cp:revision>
  <dcterms:created xsi:type="dcterms:W3CDTF">2014-09-19T10:02:06Z</dcterms:created>
  <dcterms:modified xsi:type="dcterms:W3CDTF">2014-10-03T07:41:55Z</dcterms:modified>
</cp:coreProperties>
</file>